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56" r:id="rId5"/>
    <p:sldId id="257" r:id="rId6"/>
    <p:sldId id="258" r:id="rId7"/>
    <p:sldId id="259" r:id="rId8"/>
    <p:sldId id="268" r:id="rId9"/>
    <p:sldId id="260" r:id="rId10"/>
    <p:sldId id="269" r:id="rId11"/>
    <p:sldId id="270" r:id="rId12"/>
    <p:sldId id="271" r:id="rId13"/>
    <p:sldId id="272" r:id="rId14"/>
    <p:sldId id="3606" r:id="rId15"/>
    <p:sldId id="466" r:id="rId16"/>
    <p:sldId id="3607" r:id="rId17"/>
    <p:sldId id="3611" r:id="rId18"/>
    <p:sldId id="361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9956D1-EC82-4747-97D0-A2BB0D3484CC}">
          <p14:sldIdLst>
            <p14:sldId id="256"/>
          </p14:sldIdLst>
        </p14:section>
        <p14:section name="Corporate Overview" id="{F15AF29F-4CD4-4112-BBB1-6D80AD66D372}">
          <p14:sldIdLst>
            <p14:sldId id="257"/>
            <p14:sldId id="258"/>
            <p14:sldId id="259"/>
            <p14:sldId id="268"/>
            <p14:sldId id="260"/>
            <p14:sldId id="269"/>
            <p14:sldId id="270"/>
            <p14:sldId id="271"/>
            <p14:sldId id="272"/>
            <p14:sldId id="3606"/>
            <p14:sldId id="466"/>
          </p14:sldIdLst>
        </p14:section>
        <p14:section name="Challenge" id="{25AEC265-8FF0-4C74-A93A-EF6127D4597B}">
          <p14:sldIdLst>
            <p14:sldId id="3607"/>
            <p14:sldId id="3611"/>
            <p14:sldId id="36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200"/>
    <a:srgbClr val="700000"/>
    <a:srgbClr val="BC4A04"/>
    <a:srgbClr val="0B9AD6"/>
    <a:srgbClr val="84BD00"/>
    <a:srgbClr val="00205B"/>
    <a:srgbClr val="425563"/>
    <a:srgbClr val="009CDE"/>
    <a:srgbClr val="DB3EB1"/>
    <a:srgbClr val="001B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E941E-C15B-42D7-9756-BD9AE9B834F0}" v="21" dt="2022-10-29T04:44:12.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4"/>
  </p:normalViewPr>
  <p:slideViewPr>
    <p:cSldViewPr snapToGrid="0" snapToObjects="1">
      <p:cViewPr>
        <p:scale>
          <a:sx n="70" d="100"/>
          <a:sy n="70" d="100"/>
        </p:scale>
        <p:origin x="444"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arca, Jorge" userId="5eccd3c9-a8ec-4007-9236-289309878d8f" providerId="ADAL" clId="{37DE941E-C15B-42D7-9756-BD9AE9B834F0}"/>
    <pc:docChg chg="undo custSel addSld delSld modSld sldOrd modSection">
      <pc:chgData name="Abarca, Jorge" userId="5eccd3c9-a8ec-4007-9236-289309878d8f" providerId="ADAL" clId="{37DE941E-C15B-42D7-9756-BD9AE9B834F0}" dt="2022-10-29T04:50:27.508" v="736" actId="1036"/>
      <pc:docMkLst>
        <pc:docMk/>
      </pc:docMkLst>
      <pc:sldChg chg="modSp mod">
        <pc:chgData name="Abarca, Jorge" userId="5eccd3c9-a8ec-4007-9236-289309878d8f" providerId="ADAL" clId="{37DE941E-C15B-42D7-9756-BD9AE9B834F0}" dt="2022-10-29T04:50:27.508" v="736" actId="1036"/>
        <pc:sldMkLst>
          <pc:docMk/>
          <pc:sldMk cId="553729078" sldId="3607"/>
        </pc:sldMkLst>
        <pc:spChg chg="mod">
          <ac:chgData name="Abarca, Jorge" userId="5eccd3c9-a8ec-4007-9236-289309878d8f" providerId="ADAL" clId="{37DE941E-C15B-42D7-9756-BD9AE9B834F0}" dt="2022-10-29T04:48:00.881" v="658" actId="20577"/>
          <ac:spMkLst>
            <pc:docMk/>
            <pc:sldMk cId="553729078" sldId="3607"/>
            <ac:spMk id="2" creationId="{02EC20E3-9658-4ED0-B190-8A49A237C0A7}"/>
          </ac:spMkLst>
        </pc:spChg>
        <pc:spChg chg="mod">
          <ac:chgData name="Abarca, Jorge" userId="5eccd3c9-a8ec-4007-9236-289309878d8f" providerId="ADAL" clId="{37DE941E-C15B-42D7-9756-BD9AE9B834F0}" dt="2022-10-29T04:50:27.508" v="736" actId="1036"/>
          <ac:spMkLst>
            <pc:docMk/>
            <pc:sldMk cId="553729078" sldId="3607"/>
            <ac:spMk id="3" creationId="{85320CA1-334E-488B-BD7A-DD49CA5C9EF3}"/>
          </ac:spMkLst>
        </pc:spChg>
      </pc:sldChg>
      <pc:sldChg chg="del">
        <pc:chgData name="Abarca, Jorge" userId="5eccd3c9-a8ec-4007-9236-289309878d8f" providerId="ADAL" clId="{37DE941E-C15B-42D7-9756-BD9AE9B834F0}" dt="2022-10-29T04:46:57.026" v="614" actId="47"/>
        <pc:sldMkLst>
          <pc:docMk/>
          <pc:sldMk cId="1825345194" sldId="3608"/>
        </pc:sldMkLst>
      </pc:sldChg>
      <pc:sldChg chg="del">
        <pc:chgData name="Abarca, Jorge" userId="5eccd3c9-a8ec-4007-9236-289309878d8f" providerId="ADAL" clId="{37DE941E-C15B-42D7-9756-BD9AE9B834F0}" dt="2022-10-29T02:12:58.841" v="4" actId="47"/>
        <pc:sldMkLst>
          <pc:docMk/>
          <pc:sldMk cId="3796082273" sldId="3609"/>
        </pc:sldMkLst>
      </pc:sldChg>
      <pc:sldChg chg="del">
        <pc:chgData name="Abarca, Jorge" userId="5eccd3c9-a8ec-4007-9236-289309878d8f" providerId="ADAL" clId="{37DE941E-C15B-42D7-9756-BD9AE9B834F0}" dt="2022-10-29T02:13:13.165" v="9" actId="47"/>
        <pc:sldMkLst>
          <pc:docMk/>
          <pc:sldMk cId="639170854" sldId="3610"/>
        </pc:sldMkLst>
      </pc:sldChg>
      <pc:sldChg chg="addSp delSp modSp add del mod modAnim">
        <pc:chgData name="Abarca, Jorge" userId="5eccd3c9-a8ec-4007-9236-289309878d8f" providerId="ADAL" clId="{37DE941E-C15B-42D7-9756-BD9AE9B834F0}" dt="2022-10-29T04:47:14.292" v="615"/>
        <pc:sldMkLst>
          <pc:docMk/>
          <pc:sldMk cId="1802928396" sldId="3611"/>
        </pc:sldMkLst>
        <pc:spChg chg="add del mod topLvl">
          <ac:chgData name="Abarca, Jorge" userId="5eccd3c9-a8ec-4007-9236-289309878d8f" providerId="ADAL" clId="{37DE941E-C15B-42D7-9756-BD9AE9B834F0}" dt="2022-10-29T04:46:37.538" v="613" actId="14861"/>
          <ac:spMkLst>
            <pc:docMk/>
            <pc:sldMk cId="1802928396" sldId="3611"/>
            <ac:spMk id="2" creationId="{988A3A1A-8C06-4BAB-B707-412AC7A3CC5F}"/>
          </ac:spMkLst>
        </pc:spChg>
        <pc:spChg chg="mod">
          <ac:chgData name="Abarca, Jorge" userId="5eccd3c9-a8ec-4007-9236-289309878d8f" providerId="ADAL" clId="{37DE941E-C15B-42D7-9756-BD9AE9B834F0}" dt="2022-10-29T04:47:14.292" v="615"/>
          <ac:spMkLst>
            <pc:docMk/>
            <pc:sldMk cId="1802928396" sldId="3611"/>
            <ac:spMk id="3" creationId="{05401940-861C-4972-9E1E-50BA34397ED3}"/>
          </ac:spMkLst>
        </pc:spChg>
        <pc:grpChg chg="add del mod">
          <ac:chgData name="Abarca, Jorge" userId="5eccd3c9-a8ec-4007-9236-289309878d8f" providerId="ADAL" clId="{37DE941E-C15B-42D7-9756-BD9AE9B834F0}" dt="2022-10-29T04:44:12.250" v="520" actId="165"/>
          <ac:grpSpMkLst>
            <pc:docMk/>
            <pc:sldMk cId="1802928396" sldId="3611"/>
            <ac:grpSpMk id="10" creationId="{D9AECBEF-9887-4FD6-9C7B-EC35FF308E0E}"/>
          </ac:grpSpMkLst>
        </pc:grpChg>
        <pc:picChg chg="add mod topLvl">
          <ac:chgData name="Abarca, Jorge" userId="5eccd3c9-a8ec-4007-9236-289309878d8f" providerId="ADAL" clId="{37DE941E-C15B-42D7-9756-BD9AE9B834F0}" dt="2022-10-29T04:44:12.250" v="520" actId="165"/>
          <ac:picMkLst>
            <pc:docMk/>
            <pc:sldMk cId="1802928396" sldId="3611"/>
            <ac:picMk id="6" creationId="{2E7D8148-B921-4E75-ACA4-26D107BA2722}"/>
          </ac:picMkLst>
        </pc:picChg>
        <pc:picChg chg="add mod topLvl">
          <ac:chgData name="Abarca, Jorge" userId="5eccd3c9-a8ec-4007-9236-289309878d8f" providerId="ADAL" clId="{37DE941E-C15B-42D7-9756-BD9AE9B834F0}" dt="2022-10-29T04:44:12.250" v="520" actId="165"/>
          <ac:picMkLst>
            <pc:docMk/>
            <pc:sldMk cId="1802928396" sldId="3611"/>
            <ac:picMk id="7" creationId="{34E34F74-03C9-4F09-9D2D-AC24BDBBB3AB}"/>
          </ac:picMkLst>
        </pc:picChg>
        <pc:picChg chg="add mod topLvl">
          <ac:chgData name="Abarca, Jorge" userId="5eccd3c9-a8ec-4007-9236-289309878d8f" providerId="ADAL" clId="{37DE941E-C15B-42D7-9756-BD9AE9B834F0}" dt="2022-10-29T04:44:12.250" v="520" actId="165"/>
          <ac:picMkLst>
            <pc:docMk/>
            <pc:sldMk cId="1802928396" sldId="3611"/>
            <ac:picMk id="8" creationId="{EF7DFD94-85D9-4A93-BB94-8F5DDB29FC1B}"/>
          </ac:picMkLst>
        </pc:picChg>
        <pc:picChg chg="add mod topLvl">
          <ac:chgData name="Abarca, Jorge" userId="5eccd3c9-a8ec-4007-9236-289309878d8f" providerId="ADAL" clId="{37DE941E-C15B-42D7-9756-BD9AE9B834F0}" dt="2022-10-29T04:44:12.250" v="520" actId="165"/>
          <ac:picMkLst>
            <pc:docMk/>
            <pc:sldMk cId="1802928396" sldId="3611"/>
            <ac:picMk id="9" creationId="{069318AF-4CAD-41B0-A0A8-359C9FEB7C5D}"/>
          </ac:picMkLst>
        </pc:picChg>
        <pc:cxnChg chg="add mod">
          <ac:chgData name="Abarca, Jorge" userId="5eccd3c9-a8ec-4007-9236-289309878d8f" providerId="ADAL" clId="{37DE941E-C15B-42D7-9756-BD9AE9B834F0}" dt="2022-10-29T04:45:24.475" v="541" actId="692"/>
          <ac:cxnSpMkLst>
            <pc:docMk/>
            <pc:sldMk cId="1802928396" sldId="3611"/>
            <ac:cxnSpMk id="12" creationId="{95FB80BC-B6E6-4EB3-90C3-B0BBFC73EF8D}"/>
          </ac:cxnSpMkLst>
        </pc:cxnChg>
      </pc:sldChg>
      <pc:sldChg chg="del">
        <pc:chgData name="Abarca, Jorge" userId="5eccd3c9-a8ec-4007-9236-289309878d8f" providerId="ADAL" clId="{37DE941E-C15B-42D7-9756-BD9AE9B834F0}" dt="2022-10-29T02:12:48.645" v="0" actId="47"/>
        <pc:sldMkLst>
          <pc:docMk/>
          <pc:sldMk cId="2626365349" sldId="3612"/>
        </pc:sldMkLst>
      </pc:sldChg>
      <pc:sldChg chg="del">
        <pc:chgData name="Abarca, Jorge" userId="5eccd3c9-a8ec-4007-9236-289309878d8f" providerId="ADAL" clId="{37DE941E-C15B-42D7-9756-BD9AE9B834F0}" dt="2022-10-29T02:12:53.463" v="2" actId="47"/>
        <pc:sldMkLst>
          <pc:docMk/>
          <pc:sldMk cId="4230490666" sldId="3613"/>
        </pc:sldMkLst>
      </pc:sldChg>
      <pc:sldChg chg="addSp delSp modSp mod">
        <pc:chgData name="Abarca, Jorge" userId="5eccd3c9-a8ec-4007-9236-289309878d8f" providerId="ADAL" clId="{37DE941E-C15B-42D7-9756-BD9AE9B834F0}" dt="2022-10-29T04:25:35.052" v="94"/>
        <pc:sldMkLst>
          <pc:docMk/>
          <pc:sldMk cId="1074388342" sldId="3614"/>
        </pc:sldMkLst>
        <pc:spChg chg="del">
          <ac:chgData name="Abarca, Jorge" userId="5eccd3c9-a8ec-4007-9236-289309878d8f" providerId="ADAL" clId="{37DE941E-C15B-42D7-9756-BD9AE9B834F0}" dt="2022-10-29T04:17:29.007" v="14"/>
          <ac:spMkLst>
            <pc:docMk/>
            <pc:sldMk cId="1074388342" sldId="3614"/>
            <ac:spMk id="2" creationId="{B940A1EB-A4DF-4401-AC27-95DFC0C815D5}"/>
          </ac:spMkLst>
        </pc:spChg>
        <pc:spChg chg="mod">
          <ac:chgData name="Abarca, Jorge" userId="5eccd3c9-a8ec-4007-9236-289309878d8f" providerId="ADAL" clId="{37DE941E-C15B-42D7-9756-BD9AE9B834F0}" dt="2022-10-29T04:25:07.678" v="92" actId="20577"/>
          <ac:spMkLst>
            <pc:docMk/>
            <pc:sldMk cId="1074388342" sldId="3614"/>
            <ac:spMk id="3" creationId="{05401940-861C-4972-9E1E-50BA34397ED3}"/>
          </ac:spMkLst>
        </pc:spChg>
        <pc:spChg chg="add del mod">
          <ac:chgData name="Abarca, Jorge" userId="5eccd3c9-a8ec-4007-9236-289309878d8f" providerId="ADAL" clId="{37DE941E-C15B-42D7-9756-BD9AE9B834F0}" dt="2022-10-29T04:25:35.052" v="94"/>
          <ac:spMkLst>
            <pc:docMk/>
            <pc:sldMk cId="1074388342" sldId="3614"/>
            <ac:spMk id="5" creationId="{026CCF96-005A-423F-8E0C-F120082B8AC8}"/>
          </ac:spMkLst>
        </pc:spChg>
        <pc:picChg chg="add del mod">
          <ac:chgData name="Abarca, Jorge" userId="5eccd3c9-a8ec-4007-9236-289309878d8f" providerId="ADAL" clId="{37DE941E-C15B-42D7-9756-BD9AE9B834F0}" dt="2022-10-29T04:25:32.301" v="93" actId="478"/>
          <ac:picMkLst>
            <pc:docMk/>
            <pc:sldMk cId="1074388342" sldId="3614"/>
            <ac:picMk id="1026" creationId="{223B2859-A430-4218-BC0E-9CD97C144367}"/>
          </ac:picMkLst>
        </pc:picChg>
        <pc:picChg chg="add mod">
          <ac:chgData name="Abarca, Jorge" userId="5eccd3c9-a8ec-4007-9236-289309878d8f" providerId="ADAL" clId="{37DE941E-C15B-42D7-9756-BD9AE9B834F0}" dt="2022-10-29T04:25:35.052" v="94"/>
          <ac:picMkLst>
            <pc:docMk/>
            <pc:sldMk cId="1074388342" sldId="3614"/>
            <ac:picMk id="1028" creationId="{5079734F-06F2-44E6-821C-3857A12720DF}"/>
          </ac:picMkLst>
        </pc:picChg>
      </pc:sldChg>
      <pc:sldChg chg="del">
        <pc:chgData name="Abarca, Jorge" userId="5eccd3c9-a8ec-4007-9236-289309878d8f" providerId="ADAL" clId="{37DE941E-C15B-42D7-9756-BD9AE9B834F0}" dt="2022-10-29T02:13:00.492" v="5" actId="47"/>
        <pc:sldMkLst>
          <pc:docMk/>
          <pc:sldMk cId="4230798901" sldId="3615"/>
        </pc:sldMkLst>
      </pc:sldChg>
      <pc:sldChg chg="del">
        <pc:chgData name="Abarca, Jorge" userId="5eccd3c9-a8ec-4007-9236-289309878d8f" providerId="ADAL" clId="{37DE941E-C15B-42D7-9756-BD9AE9B834F0}" dt="2022-10-29T02:13:04.741" v="7" actId="47"/>
        <pc:sldMkLst>
          <pc:docMk/>
          <pc:sldMk cId="158028577" sldId="3616"/>
        </pc:sldMkLst>
      </pc:sldChg>
      <pc:sldChg chg="del">
        <pc:chgData name="Abarca, Jorge" userId="5eccd3c9-a8ec-4007-9236-289309878d8f" providerId="ADAL" clId="{37DE941E-C15B-42D7-9756-BD9AE9B834F0}" dt="2022-10-29T02:13:09.746" v="8" actId="47"/>
        <pc:sldMkLst>
          <pc:docMk/>
          <pc:sldMk cId="2593277946" sldId="3617"/>
        </pc:sldMkLst>
      </pc:sldChg>
      <pc:sldChg chg="del">
        <pc:chgData name="Abarca, Jorge" userId="5eccd3c9-a8ec-4007-9236-289309878d8f" providerId="ADAL" clId="{37DE941E-C15B-42D7-9756-BD9AE9B834F0}" dt="2022-10-29T02:13:02.025" v="6" actId="47"/>
        <pc:sldMkLst>
          <pc:docMk/>
          <pc:sldMk cId="995147913" sldId="3618"/>
        </pc:sldMkLst>
      </pc:sldChg>
      <pc:sldChg chg="del">
        <pc:chgData name="Abarca, Jorge" userId="5eccd3c9-a8ec-4007-9236-289309878d8f" providerId="ADAL" clId="{37DE941E-C15B-42D7-9756-BD9AE9B834F0}" dt="2022-10-29T02:12:56.480" v="3" actId="47"/>
        <pc:sldMkLst>
          <pc:docMk/>
          <pc:sldMk cId="1305079262" sldId="3619"/>
        </pc:sldMkLst>
      </pc:sldChg>
      <pc:sldChg chg="del">
        <pc:chgData name="Abarca, Jorge" userId="5eccd3c9-a8ec-4007-9236-289309878d8f" providerId="ADAL" clId="{37DE941E-C15B-42D7-9756-BD9AE9B834F0}" dt="2022-10-29T03:20:40.685" v="10" actId="2696"/>
        <pc:sldMkLst>
          <pc:docMk/>
          <pc:sldMk cId="1189231718" sldId="3620"/>
        </pc:sldMkLst>
      </pc:sldChg>
      <pc:sldChg chg="add del ord">
        <pc:chgData name="Abarca, Jorge" userId="5eccd3c9-a8ec-4007-9236-289309878d8f" providerId="ADAL" clId="{37DE941E-C15B-42D7-9756-BD9AE9B834F0}" dt="2022-10-29T04:31:29.378" v="95" actId="47"/>
        <pc:sldMkLst>
          <pc:docMk/>
          <pc:sldMk cId="4029258857" sldId="36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66B06B43-5D85-1242-AA0A-961DD5E64FE6}" type="datetimeFigureOut">
              <a:rPr lang="en-US" smtClean="0"/>
              <a:pPr/>
              <a:t>10/28/2022</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9AA69B87-330B-FA41-ABF9-0029CBD0198C}" type="slidenum">
              <a:rPr lang="en-US" smtClean="0"/>
              <a:pPr/>
              <a:t>‹#›</a:t>
            </a:fld>
            <a:endParaRPr lang="en-US" dirty="0"/>
          </a:p>
        </p:txBody>
      </p:sp>
    </p:spTree>
    <p:extLst>
      <p:ext uri="{BB962C8B-B14F-4D97-AF65-F5344CB8AC3E}">
        <p14:creationId xmlns:p14="http://schemas.microsoft.com/office/powerpoint/2010/main" val="54287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9B87-330B-FA41-ABF9-0029CBD0198C}" type="slidenum">
              <a:rPr lang="en-US" smtClean="0"/>
              <a:pPr/>
              <a:t>11</a:t>
            </a:fld>
            <a:endParaRPr lang="en-US" dirty="0"/>
          </a:p>
        </p:txBody>
      </p:sp>
    </p:spTree>
    <p:extLst>
      <p:ext uri="{BB962C8B-B14F-4D97-AF65-F5344CB8AC3E}">
        <p14:creationId xmlns:p14="http://schemas.microsoft.com/office/powerpoint/2010/main" val="2657008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69B87-330B-FA41-ABF9-0029CBD0198C}" type="slidenum">
              <a:rPr lang="en-US" smtClean="0"/>
              <a:pPr/>
              <a:t>12</a:t>
            </a:fld>
            <a:endParaRPr lang="en-US" dirty="0"/>
          </a:p>
        </p:txBody>
      </p:sp>
    </p:spTree>
    <p:extLst>
      <p:ext uri="{BB962C8B-B14F-4D97-AF65-F5344CB8AC3E}">
        <p14:creationId xmlns:p14="http://schemas.microsoft.com/office/powerpoint/2010/main" val="1227827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1500" y="3215769"/>
            <a:ext cx="8001000" cy="612648"/>
          </a:xfrm>
        </p:spPr>
        <p:txBody>
          <a:bodyPr anchor="b">
            <a:normAutofit/>
          </a:bodyPr>
          <a:lstStyle>
            <a:lvl1pPr algn="l">
              <a:defRPr sz="2400" b="1">
                <a:solidFill>
                  <a:srgbClr val="009CDE"/>
                </a:solidFill>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571500" y="3828417"/>
            <a:ext cx="8001000" cy="364442"/>
          </a:xfrm>
        </p:spPr>
        <p:txBody>
          <a:bodyPr>
            <a:normAutofit/>
          </a:bodyPr>
          <a:lstStyle>
            <a:lvl1pPr marL="0" indent="0" algn="l">
              <a:buNone/>
              <a:defRPr sz="1800">
                <a:solidFill>
                  <a:srgbClr val="425563"/>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ext Placeholder 10"/>
          <p:cNvSpPr>
            <a:spLocks noGrp="1"/>
          </p:cNvSpPr>
          <p:nvPr>
            <p:ph type="body" sz="quarter" idx="13" hasCustomPrompt="1"/>
          </p:nvPr>
        </p:nvSpPr>
        <p:spPr>
          <a:xfrm>
            <a:off x="571500" y="4192859"/>
            <a:ext cx="8001000" cy="337930"/>
          </a:xfrm>
        </p:spPr>
        <p:txBody>
          <a:bodyPr>
            <a:noAutofit/>
          </a:bodyPr>
          <a:lstStyle>
            <a:lvl1pPr marL="0" indent="0">
              <a:buNone/>
              <a:defRPr sz="1600" b="0" i="0">
                <a:solidFill>
                  <a:srgbClr val="425563"/>
                </a:solidFill>
                <a:latin typeface="Arial Regular"/>
                <a:ea typeface="Arial Regular"/>
                <a:cs typeface="Arial" panose="020B0604020202020204" pitchFamily="34" charset="0"/>
              </a:defRPr>
            </a:lvl1pPr>
          </a:lstStyle>
          <a:p>
            <a:r>
              <a:rPr lang="en-US" sz="1400" b="0" i="0" dirty="0">
                <a:solidFill>
                  <a:srgbClr val="5E5E5E"/>
                </a:solidFill>
                <a:latin typeface="Calibri Light" charset="0"/>
                <a:ea typeface="Calibri Light" charset="0"/>
                <a:cs typeface="Calibri Light" charset="0"/>
              </a:rPr>
              <a:t>Click</a:t>
            </a:r>
            <a:r>
              <a:rPr lang="en-US" sz="1400" b="0" i="0" baseline="0" dirty="0">
                <a:solidFill>
                  <a:srgbClr val="5E5E5E"/>
                </a:solidFill>
                <a:latin typeface="Calibri Light" charset="0"/>
                <a:ea typeface="Calibri Light" charset="0"/>
                <a:cs typeface="Calibri Light" charset="0"/>
              </a:rPr>
              <a:t> here to add date</a:t>
            </a:r>
            <a:endParaRPr lang="en-US" sz="1400" b="0" i="0" dirty="0">
              <a:solidFill>
                <a:srgbClr val="5E5E5E"/>
              </a:solidFill>
              <a:latin typeface="Calibri Light" charset="0"/>
              <a:ea typeface="Calibri Light" charset="0"/>
              <a:cs typeface="Calibri Light" charset="0"/>
            </a:endParaRPr>
          </a:p>
        </p:txBody>
      </p:sp>
      <p:sp>
        <p:nvSpPr>
          <p:cNvPr id="7"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pic>
        <p:nvPicPr>
          <p:cNvPr id="10" name="Picture 9">
            <a:extLst>
              <a:ext uri="{FF2B5EF4-FFF2-40B4-BE49-F238E27FC236}">
                <a16:creationId xmlns:a16="http://schemas.microsoft.com/office/drawing/2014/main" id="{9F9629A2-FDB0-42B8-A8D2-A644C0A0DF54}"/>
              </a:ext>
            </a:extLst>
          </p:cNvPr>
          <p:cNvPicPr>
            <a:picLocks noChangeAspect="1"/>
          </p:cNvPicPr>
          <p:nvPr userDrawn="1"/>
        </p:nvPicPr>
        <p:blipFill>
          <a:blip r:embed="rId2"/>
          <a:stretch>
            <a:fillRect/>
          </a:stretch>
        </p:blipFill>
        <p:spPr>
          <a:xfrm>
            <a:off x="5672348" y="624639"/>
            <a:ext cx="2953518" cy="822962"/>
          </a:xfrm>
          <a:prstGeom prst="rect">
            <a:avLst/>
          </a:prstGeom>
        </p:spPr>
      </p:pic>
    </p:spTree>
    <p:extLst>
      <p:ext uri="{BB962C8B-B14F-4D97-AF65-F5344CB8AC3E}">
        <p14:creationId xmlns:p14="http://schemas.microsoft.com/office/powerpoint/2010/main" val="1593687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tem Comparison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1500" y="1145278"/>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p:nvPr>
        </p:nvSpPr>
        <p:spPr>
          <a:xfrm>
            <a:off x="571500" y="1610360"/>
            <a:ext cx="2514600" cy="475488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12" name="Text Placeholder 2"/>
          <p:cNvSpPr>
            <a:spLocks noGrp="1"/>
          </p:cNvSpPr>
          <p:nvPr>
            <p:ph type="body" idx="13" hasCustomPrompt="1"/>
          </p:nvPr>
        </p:nvSpPr>
        <p:spPr>
          <a:xfrm>
            <a:off x="3314700" y="1145278"/>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Text Placeholder 2"/>
          <p:cNvSpPr>
            <a:spLocks noGrp="1"/>
          </p:cNvSpPr>
          <p:nvPr>
            <p:ph type="body" idx="14" hasCustomPrompt="1"/>
          </p:nvPr>
        </p:nvSpPr>
        <p:spPr>
          <a:xfrm>
            <a:off x="6057900" y="1145278"/>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6" name="Content Placeholder 3"/>
          <p:cNvSpPr>
            <a:spLocks noGrp="1"/>
          </p:cNvSpPr>
          <p:nvPr>
            <p:ph sz="half" idx="15"/>
          </p:nvPr>
        </p:nvSpPr>
        <p:spPr>
          <a:xfrm>
            <a:off x="3314700" y="1610359"/>
            <a:ext cx="2514600" cy="475488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half" idx="16"/>
          </p:nvPr>
        </p:nvSpPr>
        <p:spPr>
          <a:xfrm>
            <a:off x="6057901" y="1610359"/>
            <a:ext cx="2514600" cy="475488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585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tem Layout w/caption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71500" y="2208237"/>
            <a:ext cx="2514600" cy="41148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16" name="Content Placeholder 3"/>
          <p:cNvSpPr>
            <a:spLocks noGrp="1"/>
          </p:cNvSpPr>
          <p:nvPr>
            <p:ph sz="half" idx="15"/>
          </p:nvPr>
        </p:nvSpPr>
        <p:spPr>
          <a:xfrm>
            <a:off x="3314700" y="2208236"/>
            <a:ext cx="2514600" cy="41148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half" idx="16"/>
          </p:nvPr>
        </p:nvSpPr>
        <p:spPr>
          <a:xfrm>
            <a:off x="6057901" y="2208236"/>
            <a:ext cx="2514600" cy="41148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
          </p:nvPr>
        </p:nvSpPr>
        <p:spPr>
          <a:xfrm>
            <a:off x="571500" y="1143001"/>
            <a:ext cx="8001000" cy="914400"/>
          </a:xfrm>
        </p:spPr>
        <p:txBody>
          <a:bodyPr>
            <a:noAutofit/>
          </a:bodyPr>
          <a:lstStyle>
            <a:lvl1pPr>
              <a:buClr>
                <a:srgbClr val="00205B"/>
              </a:buClr>
              <a:defRPr sz="1600"/>
            </a:lvl1pPr>
            <a:lvl2pPr>
              <a:buClr>
                <a:srgbClr val="00205B"/>
              </a:buClr>
              <a:defRPr sz="1400"/>
            </a:lvl2pPr>
            <a:lvl3pPr>
              <a:buClr>
                <a:srgbClr val="00205B"/>
              </a:buClr>
              <a:defRPr sz="1200"/>
            </a:lvl3pPr>
            <a:lvl4pPr>
              <a:buClr>
                <a:srgbClr val="00205B"/>
              </a:buClr>
              <a:defRPr sz="1100"/>
            </a:lvl4pPr>
            <a:lvl5pPr>
              <a:buClr>
                <a:srgbClr val="00205B"/>
              </a:buClr>
              <a:defRPr sz="1100"/>
            </a:lvl5pPr>
          </a:lstStyle>
          <a:p>
            <a:pPr lvl="0"/>
            <a:r>
              <a:rPr lang="en-US"/>
              <a:t>Click to edit Master text styles</a:t>
            </a:r>
          </a:p>
        </p:txBody>
      </p:sp>
    </p:spTree>
    <p:extLst>
      <p:ext uri="{BB962C8B-B14F-4D97-AF65-F5344CB8AC3E}">
        <p14:creationId xmlns:p14="http://schemas.microsoft.com/office/powerpoint/2010/main" val="194234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tem Comparison Layou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1500" y="1145278"/>
            <a:ext cx="38862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71500" y="1610359"/>
            <a:ext cx="38862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5108" y="1143000"/>
            <a:ext cx="3887391"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85109" y="1610359"/>
            <a:ext cx="3887391"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16" name="Text Placeholder 2"/>
          <p:cNvSpPr>
            <a:spLocks noGrp="1"/>
          </p:cNvSpPr>
          <p:nvPr>
            <p:ph type="body" idx="13"/>
          </p:nvPr>
        </p:nvSpPr>
        <p:spPr>
          <a:xfrm>
            <a:off x="571499" y="3804136"/>
            <a:ext cx="38862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p:cNvSpPr>
            <a:spLocks noGrp="1"/>
          </p:cNvSpPr>
          <p:nvPr>
            <p:ph sz="half" idx="14"/>
          </p:nvPr>
        </p:nvSpPr>
        <p:spPr>
          <a:xfrm>
            <a:off x="571499" y="4269217"/>
            <a:ext cx="38862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5"/>
          </p:nvPr>
        </p:nvSpPr>
        <p:spPr>
          <a:xfrm>
            <a:off x="4685107" y="3801858"/>
            <a:ext cx="3887391"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5"/>
          <p:cNvSpPr>
            <a:spLocks noGrp="1"/>
          </p:cNvSpPr>
          <p:nvPr>
            <p:ph sz="quarter" idx="16"/>
          </p:nvPr>
        </p:nvSpPr>
        <p:spPr>
          <a:xfrm>
            <a:off x="4685108" y="4269217"/>
            <a:ext cx="3887391"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134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 Comparison Layout -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1500" y="1145277"/>
            <a:ext cx="1828800" cy="1143000"/>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28900" y="1145277"/>
            <a:ext cx="5943600" cy="1143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15" name="Text Placeholder 2"/>
          <p:cNvSpPr>
            <a:spLocks noGrp="1"/>
          </p:cNvSpPr>
          <p:nvPr>
            <p:ph type="body" idx="13"/>
          </p:nvPr>
        </p:nvSpPr>
        <p:spPr>
          <a:xfrm>
            <a:off x="571500" y="2491941"/>
            <a:ext cx="1828800" cy="1143000"/>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p:cNvSpPr>
            <a:spLocks noGrp="1"/>
          </p:cNvSpPr>
          <p:nvPr>
            <p:ph sz="half" idx="14"/>
          </p:nvPr>
        </p:nvSpPr>
        <p:spPr>
          <a:xfrm>
            <a:off x="2628900" y="2490631"/>
            <a:ext cx="5943600" cy="1143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p:cNvSpPr>
            <a:spLocks noGrp="1"/>
          </p:cNvSpPr>
          <p:nvPr>
            <p:ph type="body" idx="15"/>
          </p:nvPr>
        </p:nvSpPr>
        <p:spPr>
          <a:xfrm>
            <a:off x="571500" y="3838605"/>
            <a:ext cx="1828800" cy="1143000"/>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3"/>
          <p:cNvSpPr>
            <a:spLocks noGrp="1"/>
          </p:cNvSpPr>
          <p:nvPr>
            <p:ph sz="half" idx="16"/>
          </p:nvPr>
        </p:nvSpPr>
        <p:spPr>
          <a:xfrm>
            <a:off x="2628900" y="3835985"/>
            <a:ext cx="5943600" cy="1143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type="body" idx="17"/>
          </p:nvPr>
        </p:nvSpPr>
        <p:spPr>
          <a:xfrm>
            <a:off x="571500" y="5185268"/>
            <a:ext cx="1828800" cy="1143000"/>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3"/>
          <p:cNvSpPr>
            <a:spLocks noGrp="1"/>
          </p:cNvSpPr>
          <p:nvPr>
            <p:ph sz="half" idx="18"/>
          </p:nvPr>
        </p:nvSpPr>
        <p:spPr>
          <a:xfrm>
            <a:off x="2628900" y="5181340"/>
            <a:ext cx="5943600" cy="1143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709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Item Comparison Layou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71500" y="1145278"/>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p:nvPr>
        </p:nvSpPr>
        <p:spPr>
          <a:xfrm>
            <a:off x="571500" y="1610360"/>
            <a:ext cx="25146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12" name="Text Placeholder 2"/>
          <p:cNvSpPr>
            <a:spLocks noGrp="1"/>
          </p:cNvSpPr>
          <p:nvPr>
            <p:ph type="body" idx="13" hasCustomPrompt="1"/>
          </p:nvPr>
        </p:nvSpPr>
        <p:spPr>
          <a:xfrm>
            <a:off x="3314700" y="1145278"/>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5" name="Text Placeholder 2"/>
          <p:cNvSpPr>
            <a:spLocks noGrp="1"/>
          </p:cNvSpPr>
          <p:nvPr>
            <p:ph type="body" idx="14" hasCustomPrompt="1"/>
          </p:nvPr>
        </p:nvSpPr>
        <p:spPr>
          <a:xfrm>
            <a:off x="6057900" y="1145278"/>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6" name="Content Placeholder 3"/>
          <p:cNvSpPr>
            <a:spLocks noGrp="1"/>
          </p:cNvSpPr>
          <p:nvPr>
            <p:ph sz="half" idx="15"/>
          </p:nvPr>
        </p:nvSpPr>
        <p:spPr>
          <a:xfrm>
            <a:off x="3314700" y="1610359"/>
            <a:ext cx="25146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half" idx="16"/>
          </p:nvPr>
        </p:nvSpPr>
        <p:spPr>
          <a:xfrm>
            <a:off x="6057901" y="1610359"/>
            <a:ext cx="25146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idx="17" hasCustomPrompt="1"/>
          </p:nvPr>
        </p:nvSpPr>
        <p:spPr>
          <a:xfrm>
            <a:off x="571499" y="3874364"/>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8" name="Content Placeholder 3"/>
          <p:cNvSpPr>
            <a:spLocks noGrp="1"/>
          </p:cNvSpPr>
          <p:nvPr>
            <p:ph sz="half" idx="18"/>
          </p:nvPr>
        </p:nvSpPr>
        <p:spPr>
          <a:xfrm>
            <a:off x="571499" y="4339446"/>
            <a:ext cx="25146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p:cNvSpPr>
            <a:spLocks noGrp="1"/>
          </p:cNvSpPr>
          <p:nvPr>
            <p:ph type="body" idx="19" hasCustomPrompt="1"/>
          </p:nvPr>
        </p:nvSpPr>
        <p:spPr>
          <a:xfrm>
            <a:off x="3314699" y="3874364"/>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0" name="Text Placeholder 2"/>
          <p:cNvSpPr>
            <a:spLocks noGrp="1"/>
          </p:cNvSpPr>
          <p:nvPr>
            <p:ph type="body" idx="20" hasCustomPrompt="1"/>
          </p:nvPr>
        </p:nvSpPr>
        <p:spPr>
          <a:xfrm>
            <a:off x="6057899" y="3874364"/>
            <a:ext cx="25146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21" name="Content Placeholder 3"/>
          <p:cNvSpPr>
            <a:spLocks noGrp="1"/>
          </p:cNvSpPr>
          <p:nvPr>
            <p:ph sz="half" idx="21"/>
          </p:nvPr>
        </p:nvSpPr>
        <p:spPr>
          <a:xfrm>
            <a:off x="3314699" y="4339445"/>
            <a:ext cx="25146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half" idx="22"/>
          </p:nvPr>
        </p:nvSpPr>
        <p:spPr>
          <a:xfrm>
            <a:off x="6057900" y="4339445"/>
            <a:ext cx="2514600" cy="20574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53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Item Layout">
    <p:spTree>
      <p:nvGrpSpPr>
        <p:cNvPr id="1" name=""/>
        <p:cNvGrpSpPr/>
        <p:nvPr/>
      </p:nvGrpSpPr>
      <p:grpSpPr>
        <a:xfrm>
          <a:off x="0" y="0"/>
          <a:ext cx="0" cy="0"/>
          <a:chOff x="0" y="0"/>
          <a:chExt cx="0" cy="0"/>
        </a:xfrm>
      </p:grpSpPr>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23" name="Content Placeholder 3"/>
          <p:cNvSpPr>
            <a:spLocks noGrp="1"/>
          </p:cNvSpPr>
          <p:nvPr>
            <p:ph sz="half" idx="2"/>
          </p:nvPr>
        </p:nvSpPr>
        <p:spPr>
          <a:xfrm>
            <a:off x="571500" y="1145279"/>
            <a:ext cx="25146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
          <p:cNvSpPr>
            <a:spLocks noGrp="1"/>
          </p:cNvSpPr>
          <p:nvPr>
            <p:ph sz="half" idx="15"/>
          </p:nvPr>
        </p:nvSpPr>
        <p:spPr>
          <a:xfrm>
            <a:off x="3314700" y="1145278"/>
            <a:ext cx="25146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3"/>
          <p:cNvSpPr>
            <a:spLocks noGrp="1"/>
          </p:cNvSpPr>
          <p:nvPr>
            <p:ph sz="half" idx="16"/>
          </p:nvPr>
        </p:nvSpPr>
        <p:spPr>
          <a:xfrm>
            <a:off x="6057901" y="1145278"/>
            <a:ext cx="25146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3"/>
          <p:cNvSpPr>
            <a:spLocks noGrp="1"/>
          </p:cNvSpPr>
          <p:nvPr>
            <p:ph sz="half" idx="18"/>
          </p:nvPr>
        </p:nvSpPr>
        <p:spPr>
          <a:xfrm>
            <a:off x="571499" y="3871401"/>
            <a:ext cx="25146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3"/>
          <p:cNvSpPr>
            <a:spLocks noGrp="1"/>
          </p:cNvSpPr>
          <p:nvPr>
            <p:ph sz="half" idx="21"/>
          </p:nvPr>
        </p:nvSpPr>
        <p:spPr>
          <a:xfrm>
            <a:off x="3314699" y="3871400"/>
            <a:ext cx="25146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p:cNvSpPr>
            <a:spLocks noGrp="1"/>
          </p:cNvSpPr>
          <p:nvPr>
            <p:ph sz="half" idx="22"/>
          </p:nvPr>
        </p:nvSpPr>
        <p:spPr>
          <a:xfrm>
            <a:off x="6057900" y="3871400"/>
            <a:ext cx="25146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623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16" name="Picture Placeholder 4"/>
          <p:cNvSpPr>
            <a:spLocks noGrp="1"/>
          </p:cNvSpPr>
          <p:nvPr>
            <p:ph type="pic" sz="quarter" idx="10"/>
          </p:nvPr>
        </p:nvSpPr>
        <p:spPr>
          <a:xfrm>
            <a:off x="4318000" y="1143000"/>
            <a:ext cx="4254500" cy="4254500"/>
          </a:xfrm>
        </p:spPr>
        <p:txBody>
          <a:bodyPr>
            <a:normAutofit/>
          </a:bodyPr>
          <a:lstStyle>
            <a:lvl1pPr>
              <a:defRPr sz="1600"/>
            </a:lvl1pPr>
          </a:lstStyle>
          <a:p>
            <a:r>
              <a:rPr lang="en-US"/>
              <a:t>Click icon to add picture</a:t>
            </a:r>
            <a:endParaRPr lang="en-US" dirty="0"/>
          </a:p>
        </p:txBody>
      </p:sp>
      <p:sp>
        <p:nvSpPr>
          <p:cNvPr id="10"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sp>
        <p:nvSpPr>
          <p:cNvPr id="8" name="Content Placeholder 3"/>
          <p:cNvSpPr>
            <a:spLocks noGrp="1"/>
          </p:cNvSpPr>
          <p:nvPr>
            <p:ph sz="half" idx="2"/>
          </p:nvPr>
        </p:nvSpPr>
        <p:spPr>
          <a:xfrm>
            <a:off x="571500" y="1143000"/>
            <a:ext cx="3202205" cy="521208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1367638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002317" y="1143000"/>
            <a:ext cx="4570183" cy="4280689"/>
          </a:xfrm>
        </p:spPr>
        <p:txBody>
          <a:bodyPr anchor="t">
            <a:normAutofit/>
          </a:bodyPr>
          <a:lstStyle>
            <a:lvl1pPr marL="0" indent="0">
              <a:buNone/>
              <a:defRPr sz="1600">
                <a:solidFill>
                  <a:srgbClr val="425563"/>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Text Placeholder 3"/>
          <p:cNvSpPr>
            <a:spLocks noGrp="1"/>
          </p:cNvSpPr>
          <p:nvPr>
            <p:ph type="body" sz="half" idx="2"/>
          </p:nvPr>
        </p:nvSpPr>
        <p:spPr>
          <a:xfrm>
            <a:off x="571500" y="1142999"/>
            <a:ext cx="3202205" cy="5212080"/>
          </a:xfrm>
        </p:spPr>
        <p:txBody>
          <a:bodyPr>
            <a:noAutofit/>
          </a:bodyPr>
          <a:lstStyle>
            <a:lvl1pPr marL="0" indent="0">
              <a:buNone/>
              <a:defRPr sz="1600">
                <a:solidFill>
                  <a:srgbClr val="00205B"/>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Text Placeholder 3"/>
          <p:cNvSpPr>
            <a:spLocks noGrp="1"/>
          </p:cNvSpPr>
          <p:nvPr>
            <p:ph type="body" sz="quarter" idx="10"/>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1" name="Straight Connector 10"/>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1381484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0" name="Straight Connector 9"/>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5"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158150117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Only / 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6" name="Content Placeholder 2"/>
          <p:cNvSpPr>
            <a:spLocks noGrp="1"/>
          </p:cNvSpPr>
          <p:nvPr>
            <p:ph idx="10"/>
          </p:nvPr>
        </p:nvSpPr>
        <p:spPr>
          <a:xfrm>
            <a:off x="571500" y="228600"/>
            <a:ext cx="8126413" cy="6127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2843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142999"/>
            <a:ext cx="8001000" cy="5212080"/>
          </a:xfrm>
        </p:spPr>
        <p:txBody>
          <a:bodyPr>
            <a:noAutofit/>
          </a:bodyPr>
          <a:lstStyle>
            <a:lvl1pPr>
              <a:buClr>
                <a:srgbClr val="00205B"/>
              </a:buClr>
              <a:defRPr sz="1600"/>
            </a:lvl1pPr>
            <a:lvl2pPr>
              <a:buClr>
                <a:srgbClr val="00205B"/>
              </a:buClr>
              <a:defRPr sz="1400"/>
            </a:lvl2pPr>
            <a:lvl3pPr>
              <a:buClr>
                <a:srgbClr val="00205B"/>
              </a:buClr>
              <a:defRPr sz="1200"/>
            </a:lvl3pPr>
            <a:lvl4pPr>
              <a:buClr>
                <a:srgbClr val="00205B"/>
              </a:buClr>
              <a:defRPr sz="1100"/>
            </a:lvl4pPr>
            <a:lvl5pPr>
              <a:buClr>
                <a:srgbClr val="00205B"/>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0"/>
          </p:nvPr>
        </p:nvSpPr>
        <p:spPr>
          <a:xfrm>
            <a:off x="571500" y="228600"/>
            <a:ext cx="8001000" cy="548640"/>
          </a:xfrm>
        </p:spPr>
        <p:txBody>
          <a:bodyPr anchor="b" anchorCtr="0">
            <a:noAutofit/>
          </a:bodyPr>
          <a:lstStyle>
            <a:lvl1pPr marL="0" indent="0">
              <a:buNone/>
              <a:defRPr sz="1800" b="1">
                <a:solidFill>
                  <a:srgbClr val="0B9AD6"/>
                </a:solidFill>
                <a:latin typeface="Arial" charset="0"/>
                <a:ea typeface="Arial" charset="0"/>
                <a:cs typeface="Arial" charset="0"/>
              </a:defRPr>
            </a:lvl1pPr>
          </a:lstStyle>
          <a:p>
            <a:pPr lvl="0"/>
            <a:r>
              <a:rPr lang="en-US"/>
              <a:t>Click to edit Master text styles</a:t>
            </a:r>
          </a:p>
        </p:txBody>
      </p:sp>
      <p:cxnSp>
        <p:nvCxnSpPr>
          <p:cNvPr id="6" name="Straight Connector 5"/>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169185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8567C9-2CCE-1447-BCA1-E6C8B9F336C1}" type="slidenum">
              <a:rPr lang="en-US" smtClean="0"/>
              <a:pPr/>
              <a:t>‹#›</a:t>
            </a:fld>
            <a:endParaRPr lang="en-US" dirty="0"/>
          </a:p>
        </p:txBody>
      </p:sp>
      <p:sp>
        <p:nvSpPr>
          <p:cNvPr id="5" name="Content Placeholder 2"/>
          <p:cNvSpPr>
            <a:spLocks noGrp="1"/>
          </p:cNvSpPr>
          <p:nvPr>
            <p:ph idx="1"/>
          </p:nvPr>
        </p:nvSpPr>
        <p:spPr>
          <a:xfrm>
            <a:off x="571500" y="1143000"/>
            <a:ext cx="8001000" cy="3963785"/>
          </a:xfrm>
        </p:spPr>
        <p:txBody>
          <a:bodyPr>
            <a:normAutofit/>
          </a:bodyPr>
          <a:lstStyle>
            <a:lvl1pPr>
              <a:buClr>
                <a:srgbClr val="00205B"/>
              </a:buClr>
              <a:defRPr sz="1600"/>
            </a:lvl1pPr>
            <a:lvl2pPr>
              <a:buClr>
                <a:srgbClr val="00205B"/>
              </a:buClr>
              <a:defRPr sz="1400"/>
            </a:lvl2pPr>
            <a:lvl3pPr>
              <a:buClr>
                <a:srgbClr val="00205B"/>
              </a:buClr>
              <a:defRPr sz="1200"/>
            </a:lvl3pPr>
            <a:lvl4pPr>
              <a:buClr>
                <a:srgbClr val="00205B"/>
              </a:buClr>
              <a:defRPr sz="1100"/>
            </a:lvl4pPr>
            <a:lvl5pPr>
              <a:buClr>
                <a:srgbClr val="00205B"/>
              </a:buCl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B9AD6"/>
                </a:solidFill>
                <a:latin typeface="Arial" charset="0"/>
                <a:ea typeface="Arial" charset="0"/>
                <a:cs typeface="Arial" charset="0"/>
              </a:defRPr>
            </a:lvl1pPr>
          </a:lstStyle>
          <a:p>
            <a:pPr lvl="0"/>
            <a:r>
              <a:rPr lang="en-US" dirty="0"/>
              <a:t>Click to edit Master text styles</a:t>
            </a:r>
          </a:p>
        </p:txBody>
      </p:sp>
      <p:cxnSp>
        <p:nvCxnSpPr>
          <p:cNvPr id="7" name="Straight Connector 6"/>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12" hasCustomPrompt="1"/>
          </p:nvPr>
        </p:nvSpPr>
        <p:spPr>
          <a:xfrm>
            <a:off x="571500" y="5595085"/>
            <a:ext cx="8001000" cy="585216"/>
          </a:xfrm>
          <a:solidFill>
            <a:schemeClr val="tx2"/>
          </a:solidFill>
        </p:spPr>
        <p:txBody>
          <a:bodyPr anchor="ctr" anchorCtr="0">
            <a:noAutofit/>
          </a:bodyPr>
          <a:lstStyle>
            <a:lvl1pPr marL="0" indent="0" algn="ctr">
              <a:buNone/>
              <a:defRPr sz="1400" baseline="0">
                <a:solidFill>
                  <a:schemeClr val="bg1"/>
                </a:solidFill>
              </a:defRPr>
            </a:lvl1pPr>
          </a:lstStyle>
          <a:p>
            <a:pPr lvl="0"/>
            <a:r>
              <a:rPr lang="en-US" sz="1400" dirty="0"/>
              <a:t>Click here to add text</a:t>
            </a:r>
            <a:endParaRPr lang="en-US" dirty="0"/>
          </a:p>
        </p:txBody>
      </p:sp>
    </p:spTree>
    <p:extLst>
      <p:ext uri="{BB962C8B-B14F-4D97-AF65-F5344CB8AC3E}">
        <p14:creationId xmlns:p14="http://schemas.microsoft.com/office/powerpoint/2010/main" val="1681549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box">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8567C9-2CCE-1447-BCA1-E6C8B9F336C1}" type="slidenum">
              <a:rPr lang="en-US" smtClean="0"/>
              <a:pPr/>
              <a:t>‹#›</a:t>
            </a:fld>
            <a:endParaRPr lang="en-US" dirty="0"/>
          </a:p>
        </p:txBody>
      </p:sp>
      <p:sp>
        <p:nvSpPr>
          <p:cNvPr id="5" name="Content Placeholder 2"/>
          <p:cNvSpPr>
            <a:spLocks noGrp="1"/>
          </p:cNvSpPr>
          <p:nvPr>
            <p:ph idx="1"/>
          </p:nvPr>
        </p:nvSpPr>
        <p:spPr>
          <a:xfrm>
            <a:off x="571500" y="1142999"/>
            <a:ext cx="8001000" cy="4297680"/>
          </a:xfrm>
        </p:spPr>
        <p:txBody>
          <a:bodyPr>
            <a:noAutofit/>
          </a:bodyPr>
          <a:lstStyle>
            <a:lvl1pPr>
              <a:buClr>
                <a:srgbClr val="00205B"/>
              </a:buClr>
              <a:defRPr sz="1600"/>
            </a:lvl1pPr>
            <a:lvl2pPr>
              <a:buClr>
                <a:srgbClr val="00205B"/>
              </a:buClr>
              <a:defRPr sz="1400"/>
            </a:lvl2pPr>
            <a:lvl3pPr>
              <a:buClr>
                <a:srgbClr val="00205B"/>
              </a:buClr>
              <a:defRPr sz="1200"/>
            </a:lvl3pPr>
            <a:lvl4pPr>
              <a:buClr>
                <a:srgbClr val="00205B"/>
              </a:buClr>
              <a:defRPr sz="1100"/>
            </a:lvl4pPr>
            <a:lvl5pPr>
              <a:buClr>
                <a:srgbClr val="00205B"/>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B9AD6"/>
                </a:solidFill>
                <a:latin typeface="Arial" charset="0"/>
                <a:ea typeface="Arial" charset="0"/>
                <a:cs typeface="Arial" charset="0"/>
              </a:defRPr>
            </a:lvl1pPr>
          </a:lstStyle>
          <a:p>
            <a:pPr lvl="0"/>
            <a:r>
              <a:rPr lang="en-US"/>
              <a:t>Click to edit Master text styles</a:t>
            </a:r>
          </a:p>
        </p:txBody>
      </p:sp>
      <p:cxnSp>
        <p:nvCxnSpPr>
          <p:cNvPr id="7" name="Straight Connector 6"/>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12" name="Text Placeholder 10"/>
          <p:cNvSpPr>
            <a:spLocks noGrp="1"/>
          </p:cNvSpPr>
          <p:nvPr>
            <p:ph type="body" sz="quarter" idx="12" hasCustomPrompt="1"/>
          </p:nvPr>
        </p:nvSpPr>
        <p:spPr>
          <a:xfrm>
            <a:off x="571500" y="5595085"/>
            <a:ext cx="8001000" cy="585216"/>
          </a:xfrm>
          <a:solidFill>
            <a:schemeClr val="tx2"/>
          </a:solidFill>
        </p:spPr>
        <p:txBody>
          <a:bodyPr anchor="ctr" anchorCtr="0">
            <a:noAutofit/>
          </a:bodyPr>
          <a:lstStyle>
            <a:lvl1pPr marL="0" indent="0" algn="ctr">
              <a:buNone/>
              <a:defRPr sz="1400" baseline="0">
                <a:solidFill>
                  <a:schemeClr val="bg1"/>
                </a:solidFill>
              </a:defRPr>
            </a:lvl1pPr>
          </a:lstStyle>
          <a:p>
            <a:pPr lvl="0"/>
            <a:r>
              <a:rPr lang="en-US" sz="1400" dirty="0"/>
              <a:t>Click here to add text</a:t>
            </a:r>
            <a:endParaRPr lang="en-US" dirty="0"/>
          </a:p>
        </p:txBody>
      </p:sp>
    </p:spTree>
    <p:extLst>
      <p:ext uri="{BB962C8B-B14F-4D97-AF65-F5344CB8AC3E}">
        <p14:creationId xmlns:p14="http://schemas.microsoft.com/office/powerpoint/2010/main" val="57885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1500" y="3215769"/>
            <a:ext cx="8001000" cy="612648"/>
          </a:xfrm>
        </p:spPr>
        <p:txBody>
          <a:bodyPr anchor="b">
            <a:noAutofit/>
          </a:bodyPr>
          <a:lstStyle>
            <a:lvl1pPr>
              <a:defRPr sz="2400">
                <a:solidFill>
                  <a:srgbClr val="00205B"/>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1501" y="3828417"/>
            <a:ext cx="8000999" cy="457200"/>
          </a:xfrm>
        </p:spPr>
        <p:txBody>
          <a:bodyPr>
            <a:noAutofit/>
          </a:bodyPr>
          <a:lstStyle>
            <a:lvl1pPr marL="0" indent="0">
              <a:buNone/>
              <a:defRPr sz="1800">
                <a:solidFill>
                  <a:srgbClr val="42556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Rectangle 4"/>
          <p:cNvSpPr/>
          <p:nvPr userDrawn="1"/>
        </p:nvSpPr>
        <p:spPr>
          <a:xfrm>
            <a:off x="0" y="0"/>
            <a:ext cx="9144000" cy="2944368"/>
          </a:xfrm>
          <a:prstGeom prst="rect">
            <a:avLst/>
          </a:prstGeom>
          <a:solidFill>
            <a:srgbClr val="3196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B9AD6"/>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8630" y="538096"/>
            <a:ext cx="2832201" cy="739380"/>
          </a:xfrm>
          <a:prstGeom prst="rect">
            <a:avLst/>
          </a:prstGeom>
        </p:spPr>
      </p:pic>
      <p:sp>
        <p:nvSpPr>
          <p:cNvPr id="9"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111879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Char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71500" y="1143000"/>
            <a:ext cx="3886200" cy="5212080"/>
          </a:xfrm>
        </p:spPr>
        <p:txBody>
          <a:bodyPr>
            <a:noAutofit/>
          </a:bodyPr>
          <a:lstStyle>
            <a:lvl1pPr>
              <a:buClr>
                <a:srgbClr val="001B70"/>
              </a:buClr>
              <a:defRPr sz="1600">
                <a:solidFill>
                  <a:srgbClr val="425563"/>
                </a:solidFill>
              </a:defRPr>
            </a:lvl1pPr>
            <a:lvl2pPr>
              <a:buClr>
                <a:srgbClr val="001B70"/>
              </a:buClr>
              <a:defRPr sz="1400">
                <a:solidFill>
                  <a:srgbClr val="425563"/>
                </a:solidFill>
              </a:defRPr>
            </a:lvl2pPr>
            <a:lvl3pPr>
              <a:buClr>
                <a:srgbClr val="001B70"/>
              </a:buClr>
              <a:defRPr sz="1200">
                <a:solidFill>
                  <a:srgbClr val="425563"/>
                </a:solidFill>
              </a:defRPr>
            </a:lvl3pPr>
            <a:lvl4pPr>
              <a:buClr>
                <a:srgbClr val="001B70"/>
              </a:buClr>
              <a:defRPr sz="1100">
                <a:solidFill>
                  <a:srgbClr val="425563"/>
                </a:solidFill>
              </a:defRPr>
            </a:lvl4pPr>
            <a:lvl5pPr>
              <a:buClr>
                <a:srgbClr val="001B70"/>
              </a:buClr>
              <a:defRPr sz="1100">
                <a:solidFill>
                  <a:srgbClr val="42556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hart Placeholder 4"/>
          <p:cNvSpPr>
            <a:spLocks noGrp="1"/>
          </p:cNvSpPr>
          <p:nvPr>
            <p:ph type="chart" sz="quarter" idx="10"/>
          </p:nvPr>
        </p:nvSpPr>
        <p:spPr>
          <a:xfrm>
            <a:off x="4957011" y="1564506"/>
            <a:ext cx="3615489" cy="3325546"/>
          </a:xfrm>
        </p:spPr>
        <p:txBody>
          <a:bodyPr>
            <a:normAutofit/>
          </a:bodyPr>
          <a:lstStyle>
            <a:lvl1pPr>
              <a:defRPr sz="1600"/>
            </a:lvl1pPr>
          </a:lstStyle>
          <a:p>
            <a:r>
              <a:rPr lang="en-US"/>
              <a:t>Click icon to add chart</a:t>
            </a:r>
            <a:endParaRPr lang="en-US" dirty="0"/>
          </a:p>
        </p:txBody>
      </p:sp>
      <p:sp>
        <p:nvSpPr>
          <p:cNvPr id="8" name="Text Placeholder 4"/>
          <p:cNvSpPr>
            <a:spLocks noGrp="1"/>
          </p:cNvSpPr>
          <p:nvPr>
            <p:ph type="body" sz="quarter" idx="3" hasCustomPrompt="1"/>
          </p:nvPr>
        </p:nvSpPr>
        <p:spPr>
          <a:xfrm>
            <a:off x="4957011" y="1143000"/>
            <a:ext cx="3615489" cy="313932"/>
          </a:xfrm>
          <a:solidFill>
            <a:srgbClr val="00205B"/>
          </a:solidFill>
        </p:spPr>
        <p:txBody>
          <a:bodyPr wrap="square" anchor="ctr" anchorCtr="0">
            <a:noAutofit/>
          </a:bodyPr>
          <a:lstStyle>
            <a:lvl1pPr marL="0" indent="0">
              <a:buNone/>
              <a:defRPr lang="en-US" sz="1600" b="1" i="0" dirty="0">
                <a:solidFill>
                  <a:schemeClr val="bg1"/>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lgn="ctr"/>
            <a:r>
              <a:rPr lang="en-US" sz="1600" b="0" dirty="0">
                <a:latin typeface="+mn-lt"/>
              </a:rPr>
              <a:t>Chart Title Arial on dark blue box </a:t>
            </a:r>
          </a:p>
        </p:txBody>
      </p:sp>
      <p:sp>
        <p:nvSpPr>
          <p:cNvPr id="13" name="Text Placeholder 3"/>
          <p:cNvSpPr>
            <a:spLocks noGrp="1"/>
          </p:cNvSpPr>
          <p:nvPr>
            <p:ph type="body" sz="quarter" idx="11"/>
          </p:nvPr>
        </p:nvSpPr>
        <p:spPr>
          <a:xfrm>
            <a:off x="571501"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1" name="Straight Connector 10"/>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1311590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Chart and box">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98567C9-2CCE-1447-BCA1-E6C8B9F336C1}" type="slidenum">
              <a:rPr lang="en-US" smtClean="0"/>
              <a:pPr/>
              <a:t>‹#›</a:t>
            </a:fld>
            <a:endParaRPr lang="en-US" dirty="0"/>
          </a:p>
        </p:txBody>
      </p:sp>
      <p:sp>
        <p:nvSpPr>
          <p:cNvPr id="10" name="Text Placeholder 10"/>
          <p:cNvSpPr>
            <a:spLocks noGrp="1"/>
          </p:cNvSpPr>
          <p:nvPr>
            <p:ph type="body" sz="quarter" idx="13" hasCustomPrompt="1"/>
          </p:nvPr>
        </p:nvSpPr>
        <p:spPr>
          <a:xfrm>
            <a:off x="571500" y="5595085"/>
            <a:ext cx="8001000" cy="585216"/>
          </a:xfrm>
          <a:solidFill>
            <a:schemeClr val="tx2"/>
          </a:solidFill>
        </p:spPr>
        <p:txBody>
          <a:bodyPr anchor="ctr" anchorCtr="0">
            <a:noAutofit/>
          </a:bodyPr>
          <a:lstStyle>
            <a:lvl1pPr marL="0" indent="0" algn="ctr">
              <a:buNone/>
              <a:defRPr sz="1400" baseline="0">
                <a:solidFill>
                  <a:schemeClr val="bg1"/>
                </a:solidFill>
              </a:defRPr>
            </a:lvl1pPr>
          </a:lstStyle>
          <a:p>
            <a:pPr lvl="0"/>
            <a:r>
              <a:rPr lang="en-US" sz="1400" dirty="0"/>
              <a:t>Click here to add text</a:t>
            </a:r>
            <a:endParaRPr lang="en-US" dirty="0"/>
          </a:p>
        </p:txBody>
      </p:sp>
      <p:sp>
        <p:nvSpPr>
          <p:cNvPr id="11" name="Content Placeholder 3"/>
          <p:cNvSpPr>
            <a:spLocks noGrp="1"/>
          </p:cNvSpPr>
          <p:nvPr>
            <p:ph sz="half" idx="2"/>
          </p:nvPr>
        </p:nvSpPr>
        <p:spPr>
          <a:xfrm>
            <a:off x="571500" y="1143000"/>
            <a:ext cx="3886200" cy="4297680"/>
          </a:xfrm>
        </p:spPr>
        <p:txBody>
          <a:bodyPr>
            <a:noAutofit/>
          </a:bodyPr>
          <a:lstStyle>
            <a:lvl1pPr>
              <a:buClr>
                <a:srgbClr val="001B70"/>
              </a:buClr>
              <a:defRPr sz="1600">
                <a:solidFill>
                  <a:srgbClr val="425563"/>
                </a:solidFill>
              </a:defRPr>
            </a:lvl1pPr>
            <a:lvl2pPr>
              <a:buClr>
                <a:srgbClr val="001B70"/>
              </a:buClr>
              <a:defRPr sz="1400">
                <a:solidFill>
                  <a:srgbClr val="425563"/>
                </a:solidFill>
              </a:defRPr>
            </a:lvl2pPr>
            <a:lvl3pPr>
              <a:buClr>
                <a:srgbClr val="001B70"/>
              </a:buClr>
              <a:defRPr sz="1200">
                <a:solidFill>
                  <a:srgbClr val="425563"/>
                </a:solidFill>
              </a:defRPr>
            </a:lvl3pPr>
            <a:lvl4pPr>
              <a:buClr>
                <a:srgbClr val="001B70"/>
              </a:buClr>
              <a:defRPr sz="1100">
                <a:solidFill>
                  <a:srgbClr val="425563"/>
                </a:solidFill>
              </a:defRPr>
            </a:lvl4pPr>
            <a:lvl5pPr>
              <a:buClr>
                <a:srgbClr val="001B70"/>
              </a:buClr>
              <a:defRPr sz="1100">
                <a:solidFill>
                  <a:srgbClr val="42556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hart Placeholder 4"/>
          <p:cNvSpPr>
            <a:spLocks noGrp="1"/>
          </p:cNvSpPr>
          <p:nvPr>
            <p:ph type="chart" sz="quarter" idx="14"/>
          </p:nvPr>
        </p:nvSpPr>
        <p:spPr>
          <a:xfrm>
            <a:off x="4957011" y="1564506"/>
            <a:ext cx="3615489" cy="3325546"/>
          </a:xfrm>
        </p:spPr>
        <p:txBody>
          <a:bodyPr>
            <a:normAutofit/>
          </a:bodyPr>
          <a:lstStyle>
            <a:lvl1pPr>
              <a:defRPr sz="1600"/>
            </a:lvl1pPr>
          </a:lstStyle>
          <a:p>
            <a:r>
              <a:rPr lang="en-US"/>
              <a:t>Click icon to add chart</a:t>
            </a:r>
            <a:endParaRPr lang="en-US" dirty="0"/>
          </a:p>
        </p:txBody>
      </p:sp>
      <p:sp>
        <p:nvSpPr>
          <p:cNvPr id="13" name="Text Placeholder 4"/>
          <p:cNvSpPr>
            <a:spLocks noGrp="1"/>
          </p:cNvSpPr>
          <p:nvPr>
            <p:ph type="body" sz="quarter" idx="3" hasCustomPrompt="1"/>
          </p:nvPr>
        </p:nvSpPr>
        <p:spPr>
          <a:xfrm>
            <a:off x="4957011" y="1143000"/>
            <a:ext cx="3615489" cy="313932"/>
          </a:xfrm>
          <a:solidFill>
            <a:srgbClr val="00205B"/>
          </a:solidFill>
        </p:spPr>
        <p:txBody>
          <a:bodyPr wrap="square" anchor="ctr" anchorCtr="0">
            <a:noAutofit/>
          </a:bodyPr>
          <a:lstStyle>
            <a:lvl1pPr marL="0" indent="0">
              <a:buNone/>
              <a:defRPr lang="en-US" sz="1600" b="1" i="0" dirty="0">
                <a:solidFill>
                  <a:schemeClr val="bg1"/>
                </a:solidFill>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lgn="ctr"/>
            <a:r>
              <a:rPr lang="en-US" sz="1600" b="0" dirty="0">
                <a:latin typeface="+mn-lt"/>
              </a:rPr>
              <a:t>Chart Title Arial on dark blue box </a:t>
            </a:r>
          </a:p>
        </p:txBody>
      </p:sp>
      <p:sp>
        <p:nvSpPr>
          <p:cNvPr id="14" name="Text Placeholder 3"/>
          <p:cNvSpPr>
            <a:spLocks noGrp="1"/>
          </p:cNvSpPr>
          <p:nvPr>
            <p:ph type="body" sz="quarter" idx="11"/>
          </p:nvPr>
        </p:nvSpPr>
        <p:spPr>
          <a:xfrm>
            <a:off x="571501"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5" name="Straight Connector 14"/>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Item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301" y="1143000"/>
            <a:ext cx="3886200" cy="5212080"/>
          </a:xfrm>
        </p:spPr>
        <p:txBody>
          <a:bodyPr>
            <a:noAutofit/>
          </a:bodyPr>
          <a:lstStyle>
            <a:lvl1pPr>
              <a:buClr>
                <a:srgbClr val="001B70"/>
              </a:buClr>
              <a:defRPr sz="1600">
                <a:solidFill>
                  <a:srgbClr val="425563"/>
                </a:solidFill>
              </a:defRPr>
            </a:lvl1pPr>
            <a:lvl2pPr>
              <a:buClr>
                <a:srgbClr val="001B70"/>
              </a:buClr>
              <a:defRPr sz="1400">
                <a:solidFill>
                  <a:srgbClr val="425563"/>
                </a:solidFill>
              </a:defRPr>
            </a:lvl2pPr>
            <a:lvl3pPr>
              <a:buClr>
                <a:srgbClr val="001B70"/>
              </a:buClr>
              <a:defRPr sz="1200">
                <a:solidFill>
                  <a:srgbClr val="425563"/>
                </a:solidFill>
              </a:defRPr>
            </a:lvl3pPr>
            <a:lvl4pPr>
              <a:buClr>
                <a:srgbClr val="001B70"/>
              </a:buClr>
              <a:defRPr sz="1100">
                <a:solidFill>
                  <a:srgbClr val="425563"/>
                </a:solidFill>
              </a:defRPr>
            </a:lvl4pPr>
            <a:lvl5pPr>
              <a:buClr>
                <a:srgbClr val="001B70"/>
              </a:buClr>
              <a:defRPr sz="1100">
                <a:solidFill>
                  <a:srgbClr val="42556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1500" y="1143000"/>
            <a:ext cx="3886200" cy="5212080"/>
          </a:xfrm>
        </p:spPr>
        <p:txBody>
          <a:bodyPr>
            <a:noAutofit/>
          </a:bodyPr>
          <a:lstStyle>
            <a:lvl1pPr>
              <a:buClr>
                <a:srgbClr val="001B70"/>
              </a:buClr>
              <a:defRPr sz="1600">
                <a:solidFill>
                  <a:srgbClr val="425563"/>
                </a:solidFill>
              </a:defRPr>
            </a:lvl1pPr>
            <a:lvl2pPr>
              <a:buClr>
                <a:srgbClr val="001B70"/>
              </a:buClr>
              <a:defRPr sz="1400">
                <a:solidFill>
                  <a:srgbClr val="425563"/>
                </a:solidFill>
              </a:defRPr>
            </a:lvl2pPr>
            <a:lvl3pPr>
              <a:buClr>
                <a:srgbClr val="001B70"/>
              </a:buClr>
              <a:defRPr sz="1200">
                <a:solidFill>
                  <a:srgbClr val="425563"/>
                </a:solidFill>
              </a:defRPr>
            </a:lvl3pPr>
            <a:lvl4pPr>
              <a:buClr>
                <a:srgbClr val="001B70"/>
              </a:buClr>
              <a:defRPr sz="1100">
                <a:solidFill>
                  <a:srgbClr val="425563"/>
                </a:solidFill>
              </a:defRPr>
            </a:lvl4pPr>
            <a:lvl5pPr>
              <a:buClr>
                <a:srgbClr val="001B70"/>
              </a:buClr>
              <a:defRPr sz="1100">
                <a:solidFill>
                  <a:srgbClr val="42556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0"/>
          </p:nvPr>
        </p:nvSpPr>
        <p:spPr>
          <a:xfrm>
            <a:off x="571501"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2" name="Straight Connector 11"/>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1314700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Item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1500" y="1145278"/>
            <a:ext cx="3886200"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71500" y="1610359"/>
            <a:ext cx="3886200" cy="475488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5108" y="1143000"/>
            <a:ext cx="3887391" cy="341632"/>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85109" y="1610359"/>
            <a:ext cx="3887391" cy="475488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Tree>
    <p:extLst>
      <p:ext uri="{BB962C8B-B14F-4D97-AF65-F5344CB8AC3E}">
        <p14:creationId xmlns:p14="http://schemas.microsoft.com/office/powerpoint/2010/main" val="213109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tem Comparison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1500" y="1145277"/>
            <a:ext cx="2286000" cy="2286000"/>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86100" y="1145277"/>
            <a:ext cx="54864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1"/>
          </p:nvPr>
        </p:nvSpPr>
        <p:spPr>
          <a:xfrm>
            <a:off x="571500" y="228600"/>
            <a:ext cx="8001000" cy="548640"/>
          </a:xfrm>
        </p:spPr>
        <p:txBody>
          <a:bodyPr anchor="b" anchorCtr="0">
            <a:noAutofit/>
          </a:bodyPr>
          <a:lstStyle>
            <a:lvl1pPr marL="0" indent="0">
              <a:buNone/>
              <a:defRPr sz="1800" b="1">
                <a:solidFill>
                  <a:srgbClr val="009CDE"/>
                </a:solidFill>
                <a:latin typeface="+mn-lt"/>
              </a:defRPr>
            </a:lvl1pPr>
          </a:lstStyle>
          <a:p>
            <a:pPr lvl="0"/>
            <a:r>
              <a:rPr lang="en-US"/>
              <a:t>Click to edit Master text styles</a:t>
            </a:r>
          </a:p>
        </p:txBody>
      </p:sp>
      <p:cxnSp>
        <p:nvCxnSpPr>
          <p:cNvPr id="14" name="Straight Connector 13"/>
          <p:cNvCxnSpPr/>
          <p:nvPr userDrawn="1"/>
        </p:nvCxnSpPr>
        <p:spPr>
          <a:xfrm>
            <a:off x="571500" y="849745"/>
            <a:ext cx="8001000" cy="0"/>
          </a:xfrm>
          <a:prstGeom prst="line">
            <a:avLst/>
          </a:prstGeom>
          <a:ln>
            <a:solidFill>
              <a:srgbClr val="009CDE"/>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sp>
        <p:nvSpPr>
          <p:cNvPr id="15" name="Text Placeholder 2"/>
          <p:cNvSpPr>
            <a:spLocks noGrp="1"/>
          </p:cNvSpPr>
          <p:nvPr>
            <p:ph type="body" idx="13"/>
          </p:nvPr>
        </p:nvSpPr>
        <p:spPr>
          <a:xfrm>
            <a:off x="571500" y="3726808"/>
            <a:ext cx="2286000" cy="2286000"/>
          </a:xfrm>
          <a:solidFill>
            <a:srgbClr val="00205B"/>
          </a:solidFill>
        </p:spPr>
        <p:txBody>
          <a:bodyPr anchor="ctr" anchorCtr="0">
            <a:noAutofit/>
          </a:bodyPr>
          <a:lstStyle>
            <a:lvl1pPr marL="0" indent="0" algn="ctr">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p:cNvSpPr>
            <a:spLocks noGrp="1"/>
          </p:cNvSpPr>
          <p:nvPr>
            <p:ph sz="half" idx="14"/>
          </p:nvPr>
        </p:nvSpPr>
        <p:spPr>
          <a:xfrm>
            <a:off x="3086100" y="3726808"/>
            <a:ext cx="5486400" cy="2286000"/>
          </a:xfrm>
        </p:spPr>
        <p:txBody>
          <a:bodyPr>
            <a:noAutofit/>
          </a:bodyPr>
          <a:lstStyle>
            <a:lvl1pPr>
              <a:buClr>
                <a:srgbClr val="001B70"/>
              </a:buClr>
              <a:defRPr sz="1600"/>
            </a:lvl1pPr>
            <a:lvl2pPr>
              <a:buClr>
                <a:srgbClr val="001B70"/>
              </a:buClr>
              <a:defRPr sz="1400"/>
            </a:lvl2pPr>
            <a:lvl3pPr>
              <a:buClr>
                <a:srgbClr val="001B70"/>
              </a:buClr>
              <a:defRPr sz="1200"/>
            </a:lvl3pPr>
            <a:lvl4pPr>
              <a:buClr>
                <a:srgbClr val="001B70"/>
              </a:buClr>
              <a:defRPr sz="1100"/>
            </a:lvl4pPr>
            <a:lvl5pPr>
              <a:buClr>
                <a:srgbClr val="001B70"/>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077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228600"/>
            <a:ext cx="8001000" cy="548640"/>
          </a:xfrm>
          <a:prstGeom prst="rect">
            <a:avLst/>
          </a:prstGeom>
        </p:spPr>
        <p:txBody>
          <a:bodyPr vert="horz" lIns="91440" tIns="45720" rIns="91440" bIns="45720" rtlCol="0" anchor="b" anchorCtr="0">
            <a:noAutofit/>
          </a:bodyPr>
          <a:lstStyle/>
          <a:p>
            <a:pPr lvl="0"/>
            <a:r>
              <a:rPr lang="en-US" dirty="0"/>
              <a:t>Click to edit Master text styles</a:t>
            </a:r>
          </a:p>
        </p:txBody>
      </p:sp>
      <p:sp>
        <p:nvSpPr>
          <p:cNvPr id="3" name="Text Placeholder 2"/>
          <p:cNvSpPr>
            <a:spLocks noGrp="1"/>
          </p:cNvSpPr>
          <p:nvPr>
            <p:ph type="body" idx="1"/>
          </p:nvPr>
        </p:nvSpPr>
        <p:spPr>
          <a:xfrm>
            <a:off x="571500" y="1143000"/>
            <a:ext cx="8001000" cy="521208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Box 13"/>
          <p:cNvSpPr txBox="1">
            <a:spLocks noChangeArrowheads="1"/>
          </p:cNvSpPr>
          <p:nvPr userDrawn="1"/>
        </p:nvSpPr>
        <p:spPr bwMode="auto">
          <a:xfrm>
            <a:off x="571500" y="6692377"/>
            <a:ext cx="1615108"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tIns="0" bIns="0">
            <a:spAutoFit/>
          </a:bodyPr>
          <a:lstStyle>
            <a:lvl1pPr eaLnBrk="0" hangingPunct="0">
              <a:defRPr>
                <a:solidFill>
                  <a:srgbClr val="0048B9"/>
                </a:solidFill>
                <a:latin typeface="Arial" charset="0"/>
              </a:defRPr>
            </a:lvl1pPr>
            <a:lvl2pPr marL="742950" indent="-285750" eaLnBrk="0" hangingPunct="0">
              <a:defRPr>
                <a:solidFill>
                  <a:srgbClr val="0048B9"/>
                </a:solidFill>
                <a:latin typeface="Arial" charset="0"/>
              </a:defRPr>
            </a:lvl2pPr>
            <a:lvl3pPr marL="1143000" indent="-228600" eaLnBrk="0" hangingPunct="0">
              <a:defRPr>
                <a:solidFill>
                  <a:srgbClr val="0048B9"/>
                </a:solidFill>
                <a:latin typeface="Arial" charset="0"/>
              </a:defRPr>
            </a:lvl3pPr>
            <a:lvl4pPr marL="1600200" indent="-228600" eaLnBrk="0" hangingPunct="0">
              <a:defRPr>
                <a:solidFill>
                  <a:srgbClr val="0048B9"/>
                </a:solidFill>
                <a:latin typeface="Arial" charset="0"/>
              </a:defRPr>
            </a:lvl4pPr>
            <a:lvl5pPr marL="2057400" indent="-228600" eaLnBrk="0" hangingPunct="0">
              <a:defRPr>
                <a:solidFill>
                  <a:srgbClr val="0048B9"/>
                </a:solidFill>
                <a:latin typeface="Arial" charset="0"/>
              </a:defRPr>
            </a:lvl5pPr>
            <a:lvl6pPr marL="2514600" indent="-228600" eaLnBrk="0" fontAlgn="base" hangingPunct="0">
              <a:lnSpc>
                <a:spcPct val="80000"/>
              </a:lnSpc>
              <a:spcBef>
                <a:spcPct val="20000"/>
              </a:spcBef>
              <a:spcAft>
                <a:spcPct val="20000"/>
              </a:spcAft>
              <a:buChar char="•"/>
              <a:defRPr>
                <a:solidFill>
                  <a:srgbClr val="0048B9"/>
                </a:solidFill>
                <a:latin typeface="Arial" charset="0"/>
              </a:defRPr>
            </a:lvl6pPr>
            <a:lvl7pPr marL="2971800" indent="-228600" eaLnBrk="0" fontAlgn="base" hangingPunct="0">
              <a:lnSpc>
                <a:spcPct val="80000"/>
              </a:lnSpc>
              <a:spcBef>
                <a:spcPct val="20000"/>
              </a:spcBef>
              <a:spcAft>
                <a:spcPct val="20000"/>
              </a:spcAft>
              <a:buChar char="•"/>
              <a:defRPr>
                <a:solidFill>
                  <a:srgbClr val="0048B9"/>
                </a:solidFill>
                <a:latin typeface="Arial" charset="0"/>
              </a:defRPr>
            </a:lvl7pPr>
            <a:lvl8pPr marL="3429000" indent="-228600" eaLnBrk="0" fontAlgn="base" hangingPunct="0">
              <a:lnSpc>
                <a:spcPct val="80000"/>
              </a:lnSpc>
              <a:spcBef>
                <a:spcPct val="20000"/>
              </a:spcBef>
              <a:spcAft>
                <a:spcPct val="20000"/>
              </a:spcAft>
              <a:buChar char="•"/>
              <a:defRPr>
                <a:solidFill>
                  <a:srgbClr val="0048B9"/>
                </a:solidFill>
                <a:latin typeface="Arial" charset="0"/>
              </a:defRPr>
            </a:lvl8pPr>
            <a:lvl9pPr marL="3886200" indent="-228600" eaLnBrk="0" fontAlgn="base" hangingPunct="0">
              <a:lnSpc>
                <a:spcPct val="80000"/>
              </a:lnSpc>
              <a:spcBef>
                <a:spcPct val="20000"/>
              </a:spcBef>
              <a:spcAft>
                <a:spcPct val="20000"/>
              </a:spcAft>
              <a:buChar char="•"/>
              <a:defRPr>
                <a:solidFill>
                  <a:srgbClr val="0048B9"/>
                </a:solidFill>
                <a:latin typeface="Arial" charset="0"/>
              </a:defRPr>
            </a:lvl9pPr>
          </a:lstStyle>
          <a:p>
            <a:pPr algn="l" eaLnBrk="1" hangingPunct="1">
              <a:lnSpc>
                <a:spcPct val="100000"/>
              </a:lnSpc>
              <a:spcBef>
                <a:spcPct val="50000"/>
              </a:spcBef>
              <a:spcAft>
                <a:spcPct val="0"/>
              </a:spcAft>
              <a:buFontTx/>
              <a:buNone/>
            </a:pPr>
            <a:r>
              <a:rPr lang="en-US" altLang="en-US" sz="800" b="0" i="1" dirty="0" err="1">
                <a:solidFill>
                  <a:srgbClr val="0B9AD6"/>
                </a:solidFill>
                <a:latin typeface="Arial" charset="0"/>
                <a:ea typeface="Arial" charset="0"/>
                <a:cs typeface="Arial" charset="0"/>
              </a:rPr>
              <a:t>www.lyondellbasell.com</a:t>
            </a:r>
            <a:endParaRPr lang="en-US" altLang="en-US" sz="800" b="0" i="1" dirty="0">
              <a:solidFill>
                <a:srgbClr val="0B9AD6"/>
              </a:solidFill>
              <a:latin typeface="Arial" charset="0"/>
              <a:ea typeface="Arial" charset="0"/>
              <a:cs typeface="Arial" charset="0"/>
            </a:endParaRPr>
          </a:p>
        </p:txBody>
      </p:sp>
      <p:sp>
        <p:nvSpPr>
          <p:cNvPr id="7" name="Slide Number Placeholder 5"/>
          <p:cNvSpPr>
            <a:spLocks noGrp="1"/>
          </p:cNvSpPr>
          <p:nvPr>
            <p:ph type="sldNum" sz="quarter" idx="4"/>
          </p:nvPr>
        </p:nvSpPr>
        <p:spPr>
          <a:xfrm>
            <a:off x="8572501" y="6692377"/>
            <a:ext cx="571499" cy="118872"/>
          </a:xfrm>
          <a:prstGeom prst="rect">
            <a:avLst/>
          </a:prstGeom>
        </p:spPr>
        <p:txBody>
          <a:bodyPr wrap="square" tIns="0" bIns="0" anchor="ctr" anchorCtr="0">
            <a:spAutoFit/>
          </a:bodyPr>
          <a:lstStyle>
            <a:lvl1pPr algn="ctr">
              <a:defRPr sz="800" b="0" i="1">
                <a:solidFill>
                  <a:srgbClr val="0B9AD6"/>
                </a:solidFill>
                <a:latin typeface="Arial" charset="0"/>
                <a:ea typeface="Arial" charset="0"/>
                <a:cs typeface="Arial" charset="0"/>
              </a:defRPr>
            </a:lvl1pPr>
          </a:lstStyle>
          <a:p>
            <a:fld id="{298567C9-2CCE-1447-BCA1-E6C8B9F336C1}" type="slidenum">
              <a:rPr lang="en-US" smtClean="0"/>
              <a:pPr/>
              <a:t>‹#›</a:t>
            </a:fld>
            <a:endParaRPr lang="en-US" dirty="0"/>
          </a:p>
        </p:txBody>
      </p:sp>
      <p:pic>
        <p:nvPicPr>
          <p:cNvPr id="5" name="Picture 4"/>
          <p:cNvPicPr>
            <a:picLocks noChangeAspect="1"/>
          </p:cNvPicPr>
          <p:nvPr userDrawn="1"/>
        </p:nvPicPr>
        <p:blipFill rotWithShape="1">
          <a:blip r:embed="rId22">
            <a:extLst>
              <a:ext uri="{28A0092B-C50C-407E-A947-70E740481C1C}">
                <a14:useLocalDpi xmlns:a14="http://schemas.microsoft.com/office/drawing/2010/main" val="0"/>
              </a:ext>
            </a:extLst>
          </a:blip>
          <a:srcRect t="94583" b="2477"/>
          <a:stretch/>
        </p:blipFill>
        <p:spPr>
          <a:xfrm>
            <a:off x="0" y="6486525"/>
            <a:ext cx="9144000" cy="201614"/>
          </a:xfrm>
          <a:prstGeom prst="rect">
            <a:avLst/>
          </a:prstGeom>
        </p:spPr>
      </p:pic>
    </p:spTree>
    <p:extLst>
      <p:ext uri="{BB962C8B-B14F-4D97-AF65-F5344CB8AC3E}">
        <p14:creationId xmlns:p14="http://schemas.microsoft.com/office/powerpoint/2010/main" val="21363344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63" r:id="rId4"/>
    <p:sldLayoutId id="2147483664" r:id="rId5"/>
    <p:sldLayoutId id="2147483675" r:id="rId6"/>
    <p:sldLayoutId id="2147483671" r:id="rId7"/>
    <p:sldLayoutId id="2147483665" r:id="rId8"/>
    <p:sldLayoutId id="2147483680" r:id="rId9"/>
    <p:sldLayoutId id="2147483676" r:id="rId10"/>
    <p:sldLayoutId id="2147483677" r:id="rId11"/>
    <p:sldLayoutId id="2147483678" r:id="rId12"/>
    <p:sldLayoutId id="2147483679" r:id="rId13"/>
    <p:sldLayoutId id="2147483681" r:id="rId14"/>
    <p:sldLayoutId id="2147483682" r:id="rId15"/>
    <p:sldLayoutId id="2147483668" r:id="rId16"/>
    <p:sldLayoutId id="2147483669" r:id="rId17"/>
    <p:sldLayoutId id="2147483666" r:id="rId18"/>
    <p:sldLayoutId id="2147483683" r:id="rId19"/>
    <p:sldLayoutId id="2147483684" r:id="rId20"/>
  </p:sldLayoutIdLst>
  <p:hf hdr="0" ftr="0" dt="0"/>
  <p:txStyles>
    <p:titleStyle>
      <a:lvl1pPr algn="l" defTabSz="914400" rtl="0" eaLnBrk="1" latinLnBrk="0" hangingPunct="1">
        <a:lnSpc>
          <a:spcPct val="90000"/>
        </a:lnSpc>
        <a:spcBef>
          <a:spcPct val="0"/>
        </a:spcBef>
        <a:buNone/>
        <a:defRPr sz="1800" b="1" i="0" kern="1200">
          <a:solidFill>
            <a:srgbClr val="009CDE"/>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rgbClr val="001B70"/>
        </a:buClr>
        <a:buFont typeface="LucidaGrande" charset="0"/>
        <a:buChar char="■"/>
        <a:defRPr sz="1600" b="1" kern="1200">
          <a:solidFill>
            <a:srgbClr val="42556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1B70"/>
        </a:buClr>
        <a:buFont typeface="LucidaGrande" charset="0"/>
        <a:buChar char="▪"/>
        <a:defRPr sz="1400" b="0" i="0" kern="1200">
          <a:solidFill>
            <a:srgbClr val="42556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1B70"/>
        </a:buClr>
        <a:buFont typeface="LucidaGrande" charset="0"/>
        <a:buChar char="▪"/>
        <a:defRPr sz="1200" b="0" i="0" kern="1200">
          <a:solidFill>
            <a:srgbClr val="42556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1B70"/>
        </a:buClr>
        <a:buFont typeface="LucidaGrande" charset="0"/>
        <a:buChar char="-"/>
        <a:defRPr sz="1100" b="0" i="0" kern="1200">
          <a:solidFill>
            <a:srgbClr val="425563"/>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1B70"/>
        </a:buClr>
        <a:buFont typeface="LucidaGrande" charset="0"/>
        <a:buChar char="⁃"/>
        <a:defRPr sz="1100" b="0" i="0" kern="1200">
          <a:solidFill>
            <a:srgbClr val="42556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360" userDrawn="1">
          <p15:clr>
            <a:srgbClr val="F26B43"/>
          </p15:clr>
        </p15:guide>
        <p15:guide id="4" orient="horz" pos="7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5.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AF42-6E63-4798-8E97-8B01A2649FF6}"/>
              </a:ext>
            </a:extLst>
          </p:cNvPr>
          <p:cNvSpPr>
            <a:spLocks noGrp="1"/>
          </p:cNvSpPr>
          <p:nvPr>
            <p:ph type="ctrTitle"/>
          </p:nvPr>
        </p:nvSpPr>
        <p:spPr/>
        <p:txBody>
          <a:bodyPr/>
          <a:lstStyle/>
          <a:p>
            <a:r>
              <a:rPr lang="en-US" dirty="0"/>
              <a:t>Corporate Overview</a:t>
            </a:r>
          </a:p>
        </p:txBody>
      </p:sp>
      <p:sp>
        <p:nvSpPr>
          <p:cNvPr id="3" name="Subtitle 2">
            <a:extLst>
              <a:ext uri="{FF2B5EF4-FFF2-40B4-BE49-F238E27FC236}">
                <a16:creationId xmlns:a16="http://schemas.microsoft.com/office/drawing/2014/main" id="{934BF95D-874F-4D71-B271-CDD33C530A01}"/>
              </a:ext>
            </a:extLst>
          </p:cNvPr>
          <p:cNvSpPr>
            <a:spLocks noGrp="1"/>
          </p:cNvSpPr>
          <p:nvPr>
            <p:ph type="subTitle" idx="1"/>
          </p:nvPr>
        </p:nvSpPr>
        <p:spPr/>
        <p:txBody>
          <a:bodyPr/>
          <a:lstStyle/>
          <a:p>
            <a:r>
              <a:rPr lang="en-US" dirty="0"/>
              <a:t>2022</a:t>
            </a:r>
          </a:p>
        </p:txBody>
      </p:sp>
      <p:sp>
        <p:nvSpPr>
          <p:cNvPr id="4" name="Text Placeholder 3">
            <a:extLst>
              <a:ext uri="{FF2B5EF4-FFF2-40B4-BE49-F238E27FC236}">
                <a16:creationId xmlns:a16="http://schemas.microsoft.com/office/drawing/2014/main" id="{8946B74E-DA61-4650-88FE-8DD1C099D303}"/>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B2849446-68DF-4740-AB32-19C9011FF0C0}"/>
              </a:ext>
            </a:extLst>
          </p:cNvPr>
          <p:cNvSpPr>
            <a:spLocks noGrp="1"/>
          </p:cNvSpPr>
          <p:nvPr>
            <p:ph type="sldNum" sz="quarter" idx="4"/>
          </p:nvPr>
        </p:nvSpPr>
        <p:spPr/>
        <p:txBody>
          <a:bodyPr/>
          <a:lstStyle/>
          <a:p>
            <a:fld id="{298567C9-2CCE-1447-BCA1-E6C8B9F336C1}" type="slidenum">
              <a:rPr lang="en-US" smtClean="0"/>
              <a:pPr/>
              <a:t>1</a:t>
            </a:fld>
            <a:endParaRPr lang="en-US" dirty="0"/>
          </a:p>
        </p:txBody>
      </p:sp>
    </p:spTree>
    <p:extLst>
      <p:ext uri="{BB962C8B-B14F-4D97-AF65-F5344CB8AC3E}">
        <p14:creationId xmlns:p14="http://schemas.microsoft.com/office/powerpoint/2010/main" val="79005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8CBF13-0BC9-4CE2-ABAD-6D977093D1E5}"/>
              </a:ext>
            </a:extLst>
          </p:cNvPr>
          <p:cNvSpPr>
            <a:spLocks noGrp="1"/>
          </p:cNvSpPr>
          <p:nvPr>
            <p:ph type="body" sz="quarter" idx="10"/>
          </p:nvPr>
        </p:nvSpPr>
        <p:spPr>
          <a:xfrm>
            <a:off x="571500" y="228600"/>
            <a:ext cx="8001000" cy="548640"/>
          </a:xfrm>
        </p:spPr>
        <p:txBody>
          <a:bodyPr vert="horz" lIns="91440" tIns="45720" rIns="91440" bIns="45720" rtlCol="0" anchor="b" anchorCtr="0">
            <a:normAutofit/>
          </a:bodyPr>
          <a:lstStyle/>
          <a:p>
            <a:r>
              <a:rPr lang="en-US" sz="1600" dirty="0"/>
              <a:t>Diversity, Equity &amp; Inclusion are key drivers to achieving our business and sustainability ambitions</a:t>
            </a:r>
          </a:p>
        </p:txBody>
      </p:sp>
      <p:sp>
        <p:nvSpPr>
          <p:cNvPr id="2" name="Slide Number Placeholder 1">
            <a:extLst>
              <a:ext uri="{FF2B5EF4-FFF2-40B4-BE49-F238E27FC236}">
                <a16:creationId xmlns:a16="http://schemas.microsoft.com/office/drawing/2014/main" id="{F839DEDF-4737-4346-8FB6-C5A822738EDF}"/>
              </a:ext>
            </a:extLst>
          </p:cNvPr>
          <p:cNvSpPr>
            <a:spLocks noGrp="1"/>
          </p:cNvSpPr>
          <p:nvPr>
            <p:ph type="sldNum" sz="quarter" idx="4"/>
          </p:nvPr>
        </p:nvSpPr>
        <p:spPr>
          <a:xfrm>
            <a:off x="8572501" y="6692377"/>
            <a:ext cx="571499" cy="118872"/>
          </a:xfrm>
        </p:spPr>
        <p:txBody>
          <a:bodyPr wrap="square" tIns="0" bIns="0" anchor="ctr" anchorCtr="0">
            <a:normAutofit/>
          </a:bodyPr>
          <a:lstStyle/>
          <a:p>
            <a:pPr>
              <a:lnSpc>
                <a:spcPct val="90000"/>
              </a:lnSpc>
              <a:spcAft>
                <a:spcPts val="600"/>
              </a:spcAft>
            </a:pPr>
            <a:fld id="{298567C9-2CCE-1447-BCA1-E6C8B9F336C1}" type="slidenum">
              <a:rPr lang="en-US" smtClean="0"/>
              <a:pPr>
                <a:lnSpc>
                  <a:spcPct val="90000"/>
                </a:lnSpc>
                <a:spcAft>
                  <a:spcPts val="600"/>
                </a:spcAft>
              </a:pPr>
              <a:t>10</a:t>
            </a:fld>
            <a:endParaRPr lang="en-US"/>
          </a:p>
        </p:txBody>
      </p:sp>
      <p:pic>
        <p:nvPicPr>
          <p:cNvPr id="4" name="Picture 3">
            <a:extLst>
              <a:ext uri="{FF2B5EF4-FFF2-40B4-BE49-F238E27FC236}">
                <a16:creationId xmlns:a16="http://schemas.microsoft.com/office/drawing/2014/main" id="{E9979296-50E0-4FB4-8BA0-0356993F863A}"/>
              </a:ext>
            </a:extLst>
          </p:cNvPr>
          <p:cNvPicPr>
            <a:picLocks noChangeAspect="1"/>
          </p:cNvPicPr>
          <p:nvPr/>
        </p:nvPicPr>
        <p:blipFill>
          <a:blip r:embed="rId2"/>
          <a:stretch>
            <a:fillRect/>
          </a:stretch>
        </p:blipFill>
        <p:spPr>
          <a:xfrm>
            <a:off x="1466445" y="2765005"/>
            <a:ext cx="2691015" cy="3328361"/>
          </a:xfrm>
          <a:prstGeom prst="rect">
            <a:avLst/>
          </a:prstGeom>
        </p:spPr>
      </p:pic>
      <p:pic>
        <p:nvPicPr>
          <p:cNvPr id="9" name="Picture 8" descr="Application&#10;&#10;Description automatically generated">
            <a:extLst>
              <a:ext uri="{FF2B5EF4-FFF2-40B4-BE49-F238E27FC236}">
                <a16:creationId xmlns:a16="http://schemas.microsoft.com/office/drawing/2014/main" id="{199205BC-1DF8-41C1-9784-EFEFD5DF8BE5}"/>
              </a:ext>
            </a:extLst>
          </p:cNvPr>
          <p:cNvPicPr>
            <a:picLocks noChangeAspect="1"/>
          </p:cNvPicPr>
          <p:nvPr/>
        </p:nvPicPr>
        <p:blipFill>
          <a:blip r:embed="rId3"/>
          <a:stretch>
            <a:fillRect/>
          </a:stretch>
        </p:blipFill>
        <p:spPr>
          <a:xfrm>
            <a:off x="728662" y="1128008"/>
            <a:ext cx="7686675" cy="1487308"/>
          </a:xfrm>
          <a:prstGeom prst="rect">
            <a:avLst/>
          </a:prstGeom>
        </p:spPr>
      </p:pic>
      <p:pic>
        <p:nvPicPr>
          <p:cNvPr id="11" name="Picture 10" descr="Shape&#10;&#10;Description automatically generated">
            <a:extLst>
              <a:ext uri="{FF2B5EF4-FFF2-40B4-BE49-F238E27FC236}">
                <a16:creationId xmlns:a16="http://schemas.microsoft.com/office/drawing/2014/main" id="{0559F488-C7D4-4BC8-AD34-CBFA8EA8C036}"/>
              </a:ext>
            </a:extLst>
          </p:cNvPr>
          <p:cNvPicPr>
            <a:picLocks noChangeAspect="1"/>
          </p:cNvPicPr>
          <p:nvPr/>
        </p:nvPicPr>
        <p:blipFill>
          <a:blip r:embed="rId4"/>
          <a:stretch>
            <a:fillRect/>
          </a:stretch>
        </p:blipFill>
        <p:spPr>
          <a:xfrm>
            <a:off x="5113706" y="2869866"/>
            <a:ext cx="2745638" cy="2745638"/>
          </a:xfrm>
          <a:prstGeom prst="rect">
            <a:avLst/>
          </a:prstGeom>
        </p:spPr>
      </p:pic>
    </p:spTree>
    <p:extLst>
      <p:ext uri="{BB962C8B-B14F-4D97-AF65-F5344CB8AC3E}">
        <p14:creationId xmlns:p14="http://schemas.microsoft.com/office/powerpoint/2010/main" val="2450421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337F91-08E2-43E3-99A0-1C0BFF54FBC0}"/>
              </a:ext>
            </a:extLst>
          </p:cNvPr>
          <p:cNvSpPr>
            <a:spLocks noGrp="1"/>
          </p:cNvSpPr>
          <p:nvPr>
            <p:ph type="body" sz="quarter" idx="10"/>
          </p:nvPr>
        </p:nvSpPr>
        <p:spPr/>
        <p:txBody>
          <a:bodyPr/>
          <a:lstStyle/>
          <a:p>
            <a:r>
              <a:rPr lang="en-US" dirty="0"/>
              <a:t>2021 </a:t>
            </a:r>
            <a:r>
              <a:rPr lang="en-US" i="1" dirty="0">
                <a:solidFill>
                  <a:schemeClr val="accent4"/>
                </a:solidFill>
              </a:rPr>
              <a:t>Advancing Good </a:t>
            </a:r>
            <a:r>
              <a:rPr lang="en-US" dirty="0"/>
              <a:t>By The Numbers</a:t>
            </a:r>
          </a:p>
        </p:txBody>
      </p:sp>
      <p:sp>
        <p:nvSpPr>
          <p:cNvPr id="2" name="Slide Number Placeholder 1">
            <a:extLst>
              <a:ext uri="{FF2B5EF4-FFF2-40B4-BE49-F238E27FC236}">
                <a16:creationId xmlns:a16="http://schemas.microsoft.com/office/drawing/2014/main" id="{8D6272B3-0AB1-4FCC-BC05-5E3BC0E13793}"/>
              </a:ext>
            </a:extLst>
          </p:cNvPr>
          <p:cNvSpPr>
            <a:spLocks noGrp="1"/>
          </p:cNvSpPr>
          <p:nvPr>
            <p:ph type="sldNum" sz="quarter" idx="4"/>
          </p:nvPr>
        </p:nvSpPr>
        <p:spPr/>
        <p:txBody>
          <a:bodyPr/>
          <a:lstStyle/>
          <a:p>
            <a:fld id="{298567C9-2CCE-1447-BCA1-E6C8B9F336C1}" type="slidenum">
              <a:rPr lang="en-US" smtClean="0"/>
              <a:pPr/>
              <a:t>11</a:t>
            </a:fld>
            <a:endParaRPr lang="en-US" dirty="0"/>
          </a:p>
        </p:txBody>
      </p:sp>
      <p:sp>
        <p:nvSpPr>
          <p:cNvPr id="3" name="Rectangle 2">
            <a:extLst>
              <a:ext uri="{FF2B5EF4-FFF2-40B4-BE49-F238E27FC236}">
                <a16:creationId xmlns:a16="http://schemas.microsoft.com/office/drawing/2014/main" id="{7C46A20E-3EC5-4B44-952A-B09355CB830C}"/>
              </a:ext>
            </a:extLst>
          </p:cNvPr>
          <p:cNvSpPr/>
          <p:nvPr/>
        </p:nvSpPr>
        <p:spPr>
          <a:xfrm>
            <a:off x="570662" y="1067456"/>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3DAE9"/>
              </a:solidFill>
            </a:endParaRPr>
          </a:p>
        </p:txBody>
      </p:sp>
      <p:sp>
        <p:nvSpPr>
          <p:cNvPr id="5" name="TextBox 4">
            <a:extLst>
              <a:ext uri="{FF2B5EF4-FFF2-40B4-BE49-F238E27FC236}">
                <a16:creationId xmlns:a16="http://schemas.microsoft.com/office/drawing/2014/main" id="{1FE97458-29FF-4F22-967F-A9923805644D}"/>
              </a:ext>
            </a:extLst>
          </p:cNvPr>
          <p:cNvSpPr txBox="1"/>
          <p:nvPr/>
        </p:nvSpPr>
        <p:spPr>
          <a:xfrm>
            <a:off x="738441" y="1017718"/>
            <a:ext cx="1887523" cy="830997"/>
          </a:xfrm>
          <a:prstGeom prst="rect">
            <a:avLst/>
          </a:prstGeom>
          <a:noFill/>
        </p:spPr>
        <p:txBody>
          <a:bodyPr wrap="square" rtlCol="0">
            <a:spAutoFit/>
          </a:bodyPr>
          <a:lstStyle/>
          <a:p>
            <a:r>
              <a:rPr lang="en-US" sz="2000" b="1" dirty="0">
                <a:solidFill>
                  <a:srgbClr val="DB3EB1"/>
                </a:solidFill>
              </a:rPr>
              <a:t>$11MM</a:t>
            </a:r>
          </a:p>
          <a:p>
            <a:r>
              <a:rPr lang="en-US" sz="1400" dirty="0">
                <a:latin typeface="Arial" panose="020B0604020202020204" pitchFamily="34" charset="0"/>
                <a:cs typeface="Arial" panose="020B0604020202020204" pitchFamily="34" charset="0"/>
              </a:rPr>
              <a:t>contributed globally through </a:t>
            </a:r>
            <a:r>
              <a:rPr lang="en-US" sz="1400" dirty="0">
                <a:solidFill>
                  <a:srgbClr val="CE529E"/>
                </a:solidFill>
                <a:latin typeface="Arial" panose="020B0604020202020204" pitchFamily="34" charset="0"/>
                <a:cs typeface="Arial" panose="020B0604020202020204" pitchFamily="34" charset="0"/>
              </a:rPr>
              <a:t>1,300 grants</a:t>
            </a:r>
          </a:p>
        </p:txBody>
      </p:sp>
      <p:sp>
        <p:nvSpPr>
          <p:cNvPr id="13" name="Rectangle 12">
            <a:extLst>
              <a:ext uri="{FF2B5EF4-FFF2-40B4-BE49-F238E27FC236}">
                <a16:creationId xmlns:a16="http://schemas.microsoft.com/office/drawing/2014/main" id="{26ED110C-43EB-40C4-B334-E732D4773FEA}"/>
              </a:ext>
            </a:extLst>
          </p:cNvPr>
          <p:cNvSpPr/>
          <p:nvPr/>
        </p:nvSpPr>
        <p:spPr>
          <a:xfrm>
            <a:off x="570662" y="2236948"/>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26B017A-2E71-4586-ADE3-2B744EF0CF81}"/>
              </a:ext>
            </a:extLst>
          </p:cNvPr>
          <p:cNvSpPr txBox="1"/>
          <p:nvPr/>
        </p:nvSpPr>
        <p:spPr>
          <a:xfrm>
            <a:off x="738441" y="3360398"/>
            <a:ext cx="1887523" cy="830997"/>
          </a:xfrm>
          <a:prstGeom prst="rect">
            <a:avLst/>
          </a:prstGeom>
          <a:noFill/>
        </p:spPr>
        <p:txBody>
          <a:bodyPr wrap="square" rtlCol="0">
            <a:spAutoFit/>
          </a:bodyPr>
          <a:lstStyle/>
          <a:p>
            <a:r>
              <a:rPr lang="en-US" sz="2000" b="1" dirty="0">
                <a:solidFill>
                  <a:srgbClr val="DB3EB1"/>
                </a:solidFill>
              </a:rPr>
              <a:t>$540K</a:t>
            </a:r>
          </a:p>
          <a:p>
            <a:r>
              <a:rPr lang="en-US" sz="1400" dirty="0">
                <a:latin typeface="Arial" panose="020B0604020202020204" pitchFamily="34" charset="0"/>
                <a:cs typeface="Arial" panose="020B0604020202020204" pitchFamily="34" charset="0"/>
              </a:rPr>
              <a:t>matched through </a:t>
            </a:r>
            <a:r>
              <a:rPr lang="en-US" sz="1400" dirty="0">
                <a:solidFill>
                  <a:srgbClr val="CE529E"/>
                </a:solidFill>
                <a:latin typeface="Arial" panose="020B0604020202020204" pitchFamily="34" charset="0"/>
                <a:cs typeface="Arial" panose="020B0604020202020204" pitchFamily="34" charset="0"/>
              </a:rPr>
              <a:t>930 employee requests</a:t>
            </a:r>
          </a:p>
        </p:txBody>
      </p:sp>
      <p:sp>
        <p:nvSpPr>
          <p:cNvPr id="15" name="Rectangle 14">
            <a:extLst>
              <a:ext uri="{FF2B5EF4-FFF2-40B4-BE49-F238E27FC236}">
                <a16:creationId xmlns:a16="http://schemas.microsoft.com/office/drawing/2014/main" id="{5BAD0ADF-CECE-4B70-95AC-6700649DCED3}"/>
              </a:ext>
            </a:extLst>
          </p:cNvPr>
          <p:cNvSpPr/>
          <p:nvPr/>
        </p:nvSpPr>
        <p:spPr>
          <a:xfrm>
            <a:off x="570662" y="3380720"/>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F8163F46-436E-4DC4-8172-4D6BF1D1F5B9}"/>
              </a:ext>
            </a:extLst>
          </p:cNvPr>
          <p:cNvSpPr txBox="1"/>
          <p:nvPr/>
        </p:nvSpPr>
        <p:spPr>
          <a:xfrm>
            <a:off x="738441" y="4477674"/>
            <a:ext cx="1887523" cy="830997"/>
          </a:xfrm>
          <a:prstGeom prst="rect">
            <a:avLst/>
          </a:prstGeom>
          <a:noFill/>
        </p:spPr>
        <p:txBody>
          <a:bodyPr wrap="square" rtlCol="0">
            <a:spAutoFit/>
          </a:bodyPr>
          <a:lstStyle/>
          <a:p>
            <a:r>
              <a:rPr lang="en-US" sz="2000" b="1" dirty="0">
                <a:solidFill>
                  <a:srgbClr val="DB3EB1"/>
                </a:solidFill>
              </a:rPr>
              <a:t>10,600 hours</a:t>
            </a:r>
          </a:p>
          <a:p>
            <a:r>
              <a:rPr lang="en-US" sz="1400" dirty="0">
                <a:latin typeface="Arial" panose="020B0604020202020204" pitchFamily="34" charset="0"/>
                <a:cs typeface="Arial" panose="020B0604020202020204" pitchFamily="34" charset="0"/>
              </a:rPr>
              <a:t>employees spend </a:t>
            </a:r>
            <a:r>
              <a:rPr lang="en-US" sz="1400" dirty="0">
                <a:solidFill>
                  <a:srgbClr val="CE529E"/>
                </a:solidFill>
                <a:latin typeface="Arial" panose="020B0604020202020204" pitchFamily="34" charset="0"/>
                <a:cs typeface="Arial" panose="020B0604020202020204" pitchFamily="34" charset="0"/>
              </a:rPr>
              <a:t>volunteering</a:t>
            </a:r>
          </a:p>
        </p:txBody>
      </p:sp>
      <p:sp>
        <p:nvSpPr>
          <p:cNvPr id="17" name="Rectangle 16">
            <a:extLst>
              <a:ext uri="{FF2B5EF4-FFF2-40B4-BE49-F238E27FC236}">
                <a16:creationId xmlns:a16="http://schemas.microsoft.com/office/drawing/2014/main" id="{C0D6C39B-7607-4EE6-8E7C-9D04836AA3A2}"/>
              </a:ext>
            </a:extLst>
          </p:cNvPr>
          <p:cNvSpPr/>
          <p:nvPr/>
        </p:nvSpPr>
        <p:spPr>
          <a:xfrm>
            <a:off x="570662" y="4524492"/>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F2F850C-B2F9-4A91-93C0-2022AF8A90C1}"/>
              </a:ext>
            </a:extLst>
          </p:cNvPr>
          <p:cNvSpPr txBox="1"/>
          <p:nvPr/>
        </p:nvSpPr>
        <p:spPr>
          <a:xfrm>
            <a:off x="737604" y="5603696"/>
            <a:ext cx="1887523" cy="830997"/>
          </a:xfrm>
          <a:prstGeom prst="rect">
            <a:avLst/>
          </a:prstGeom>
          <a:noFill/>
        </p:spPr>
        <p:txBody>
          <a:bodyPr wrap="square" rtlCol="0">
            <a:spAutoFit/>
          </a:bodyPr>
          <a:lstStyle/>
          <a:p>
            <a:r>
              <a:rPr lang="en-US" sz="2000" b="1" dirty="0">
                <a:solidFill>
                  <a:srgbClr val="DB3EB1"/>
                </a:solidFill>
              </a:rPr>
              <a:t>$300K</a:t>
            </a:r>
          </a:p>
          <a:p>
            <a:r>
              <a:rPr lang="en-US" sz="1400" dirty="0">
                <a:solidFill>
                  <a:srgbClr val="CE529E"/>
                </a:solidFill>
                <a:latin typeface="Arial" panose="020B0604020202020204" pitchFamily="34" charset="0"/>
                <a:cs typeface="Arial" panose="020B0604020202020204" pitchFamily="34" charset="0"/>
              </a:rPr>
              <a:t>value</a:t>
            </a:r>
            <a:r>
              <a:rPr lang="en-US" sz="1400" dirty="0">
                <a:latin typeface="Arial" panose="020B0604020202020204" pitchFamily="34" charset="0"/>
                <a:cs typeface="Arial" panose="020B0604020202020204" pitchFamily="34" charset="0"/>
              </a:rPr>
              <a:t> of volunteer hours served*</a:t>
            </a:r>
          </a:p>
        </p:txBody>
      </p:sp>
      <p:sp>
        <p:nvSpPr>
          <p:cNvPr id="22" name="Rectangle 21">
            <a:extLst>
              <a:ext uri="{FF2B5EF4-FFF2-40B4-BE49-F238E27FC236}">
                <a16:creationId xmlns:a16="http://schemas.microsoft.com/office/drawing/2014/main" id="{A5B573CD-9295-45C7-AA28-53856D1D59C0}"/>
              </a:ext>
            </a:extLst>
          </p:cNvPr>
          <p:cNvSpPr/>
          <p:nvPr/>
        </p:nvSpPr>
        <p:spPr>
          <a:xfrm>
            <a:off x="8440910" y="1067456"/>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8979AA6-C171-4B7E-8FE9-4E5DF8AF0805}"/>
              </a:ext>
            </a:extLst>
          </p:cNvPr>
          <p:cNvSpPr txBox="1"/>
          <p:nvPr/>
        </p:nvSpPr>
        <p:spPr>
          <a:xfrm>
            <a:off x="662102" y="2191853"/>
            <a:ext cx="2156321" cy="830997"/>
          </a:xfrm>
          <a:prstGeom prst="rect">
            <a:avLst/>
          </a:prstGeom>
          <a:noFill/>
        </p:spPr>
        <p:txBody>
          <a:bodyPr wrap="square" rtlCol="0">
            <a:spAutoFit/>
          </a:bodyPr>
          <a:lstStyle/>
          <a:p>
            <a:r>
              <a:rPr lang="en-US" sz="2000" b="1" dirty="0">
                <a:solidFill>
                  <a:srgbClr val="DB3EB1"/>
                </a:solidFill>
              </a:rPr>
              <a:t>$1MM</a:t>
            </a:r>
          </a:p>
          <a:p>
            <a:r>
              <a:rPr lang="en-US" sz="1400" dirty="0">
                <a:latin typeface="Arial" panose="020B0604020202020204" pitchFamily="34" charset="0"/>
                <a:cs typeface="Arial" panose="020B0604020202020204" pitchFamily="34" charset="0"/>
              </a:rPr>
              <a:t>For </a:t>
            </a:r>
            <a:r>
              <a:rPr lang="en-US" sz="1400" dirty="0">
                <a:solidFill>
                  <a:srgbClr val="CE529E"/>
                </a:solidFill>
                <a:latin typeface="Arial" panose="020B0604020202020204" pitchFamily="34" charset="0"/>
                <a:cs typeface="Arial" panose="020B0604020202020204" pitchFamily="34" charset="0"/>
              </a:rPr>
              <a:t>emergency relief and first responder </a:t>
            </a:r>
            <a:r>
              <a:rPr lang="en-US" sz="1400" dirty="0">
                <a:latin typeface="Arial" panose="020B0604020202020204" pitchFamily="34" charset="0"/>
                <a:cs typeface="Arial" panose="020B0604020202020204" pitchFamily="34" charset="0"/>
              </a:rPr>
              <a:t>support</a:t>
            </a:r>
          </a:p>
        </p:txBody>
      </p:sp>
      <p:sp>
        <p:nvSpPr>
          <p:cNvPr id="24" name="Rectangle 23">
            <a:extLst>
              <a:ext uri="{FF2B5EF4-FFF2-40B4-BE49-F238E27FC236}">
                <a16:creationId xmlns:a16="http://schemas.microsoft.com/office/drawing/2014/main" id="{A1710E30-8868-4C00-B8B5-DAF4AB86B810}"/>
              </a:ext>
            </a:extLst>
          </p:cNvPr>
          <p:cNvSpPr/>
          <p:nvPr/>
        </p:nvSpPr>
        <p:spPr>
          <a:xfrm>
            <a:off x="8436178" y="2231366"/>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E04ABC9-B27C-48E5-BAB4-2F2EB012AF82}"/>
              </a:ext>
            </a:extLst>
          </p:cNvPr>
          <p:cNvSpPr txBox="1"/>
          <p:nvPr/>
        </p:nvSpPr>
        <p:spPr>
          <a:xfrm>
            <a:off x="6473905" y="2140341"/>
            <a:ext cx="1887523" cy="830997"/>
          </a:xfrm>
          <a:prstGeom prst="rect">
            <a:avLst/>
          </a:prstGeom>
          <a:noFill/>
        </p:spPr>
        <p:txBody>
          <a:bodyPr wrap="square" rtlCol="0">
            <a:spAutoFit/>
          </a:bodyPr>
          <a:lstStyle/>
          <a:p>
            <a:pPr algn="r"/>
            <a:r>
              <a:rPr lang="en-US" sz="2000" b="1" dirty="0">
                <a:solidFill>
                  <a:srgbClr val="DB3EB1"/>
                </a:solidFill>
              </a:rPr>
              <a:t>24 tons</a:t>
            </a:r>
          </a:p>
          <a:p>
            <a:pPr algn="r"/>
            <a:r>
              <a:rPr lang="en-US" sz="1400" dirty="0">
                <a:solidFill>
                  <a:srgbClr val="CE529E"/>
                </a:solidFill>
                <a:latin typeface="Arial" panose="020B0604020202020204" pitchFamily="34" charset="0"/>
                <a:cs typeface="Arial" panose="020B0604020202020204" pitchFamily="34" charset="0"/>
              </a:rPr>
              <a:t>trash collected </a:t>
            </a:r>
            <a:r>
              <a:rPr lang="en-US" sz="1400" dirty="0">
                <a:latin typeface="Arial" panose="020B0604020202020204" pitchFamily="34" charset="0"/>
                <a:cs typeface="Arial" panose="020B0604020202020204" pitchFamily="34" charset="0"/>
              </a:rPr>
              <a:t>in local communities</a:t>
            </a:r>
          </a:p>
        </p:txBody>
      </p:sp>
      <p:sp>
        <p:nvSpPr>
          <p:cNvPr id="26" name="Rectangle 25">
            <a:extLst>
              <a:ext uri="{FF2B5EF4-FFF2-40B4-BE49-F238E27FC236}">
                <a16:creationId xmlns:a16="http://schemas.microsoft.com/office/drawing/2014/main" id="{04D8D595-687A-422F-86EF-F516F41E85A1}"/>
              </a:ext>
            </a:extLst>
          </p:cNvPr>
          <p:cNvSpPr/>
          <p:nvPr/>
        </p:nvSpPr>
        <p:spPr>
          <a:xfrm>
            <a:off x="8440910" y="3375138"/>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3AE7766-3BC0-4DF4-BE26-93CA49AA92C1}"/>
              </a:ext>
            </a:extLst>
          </p:cNvPr>
          <p:cNvSpPr txBox="1"/>
          <p:nvPr/>
        </p:nvSpPr>
        <p:spPr>
          <a:xfrm>
            <a:off x="6319241" y="3468119"/>
            <a:ext cx="2045330" cy="615553"/>
          </a:xfrm>
          <a:prstGeom prst="rect">
            <a:avLst/>
          </a:prstGeom>
          <a:noFill/>
        </p:spPr>
        <p:txBody>
          <a:bodyPr wrap="square" rtlCol="0">
            <a:spAutoFit/>
          </a:bodyPr>
          <a:lstStyle/>
          <a:p>
            <a:pPr algn="r"/>
            <a:r>
              <a:rPr lang="en-US" sz="2000" b="1" dirty="0">
                <a:solidFill>
                  <a:srgbClr val="DB3EB1"/>
                </a:solidFill>
              </a:rPr>
              <a:t>350K gallons</a:t>
            </a:r>
          </a:p>
          <a:p>
            <a:pPr algn="r"/>
            <a:r>
              <a:rPr lang="en-US" sz="1400" dirty="0">
                <a:latin typeface="Arial" panose="020B0604020202020204" pitchFamily="34" charset="0"/>
                <a:cs typeface="Arial" panose="020B0604020202020204" pitchFamily="34" charset="0"/>
              </a:rPr>
              <a:t>of rainwater </a:t>
            </a:r>
            <a:r>
              <a:rPr lang="en-US" sz="1400" dirty="0">
                <a:solidFill>
                  <a:srgbClr val="DB3EB1"/>
                </a:solidFill>
                <a:latin typeface="Arial" panose="020B0604020202020204" pitchFamily="34" charset="0"/>
                <a:cs typeface="Arial" panose="020B0604020202020204" pitchFamily="34" charset="0"/>
              </a:rPr>
              <a:t>conserved</a:t>
            </a:r>
          </a:p>
        </p:txBody>
      </p:sp>
      <p:sp>
        <p:nvSpPr>
          <p:cNvPr id="29" name="TextBox 28">
            <a:extLst>
              <a:ext uri="{FF2B5EF4-FFF2-40B4-BE49-F238E27FC236}">
                <a16:creationId xmlns:a16="http://schemas.microsoft.com/office/drawing/2014/main" id="{81B0C092-95A7-439A-AB17-DF007C14F36A}"/>
              </a:ext>
            </a:extLst>
          </p:cNvPr>
          <p:cNvSpPr txBox="1"/>
          <p:nvPr/>
        </p:nvSpPr>
        <p:spPr>
          <a:xfrm>
            <a:off x="743154" y="6342360"/>
            <a:ext cx="2625997"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*28.54/hr.; site reference: https://nlctb.org/tips/value-of-volunteer-time/</a:t>
            </a:r>
          </a:p>
        </p:txBody>
      </p:sp>
      <p:pic>
        <p:nvPicPr>
          <p:cNvPr id="34" name="Picture 33" descr="A picture containing text&#10;&#10;Description automatically generated">
            <a:extLst>
              <a:ext uri="{FF2B5EF4-FFF2-40B4-BE49-F238E27FC236}">
                <a16:creationId xmlns:a16="http://schemas.microsoft.com/office/drawing/2014/main" id="{36E9753E-5C1C-4120-8680-723A71A26B84}"/>
              </a:ext>
            </a:extLst>
          </p:cNvPr>
          <p:cNvPicPr>
            <a:picLocks noChangeAspect="1"/>
          </p:cNvPicPr>
          <p:nvPr/>
        </p:nvPicPr>
        <p:blipFill rotWithShape="1">
          <a:blip r:embed="rId3"/>
          <a:srcRect b="9954"/>
          <a:stretch/>
        </p:blipFill>
        <p:spPr>
          <a:xfrm>
            <a:off x="3289774" y="1708354"/>
            <a:ext cx="2564452" cy="3836003"/>
          </a:xfrm>
          <a:prstGeom prst="rect">
            <a:avLst/>
          </a:prstGeom>
        </p:spPr>
      </p:pic>
      <p:sp>
        <p:nvSpPr>
          <p:cNvPr id="21" name="TextBox 20">
            <a:extLst>
              <a:ext uri="{FF2B5EF4-FFF2-40B4-BE49-F238E27FC236}">
                <a16:creationId xmlns:a16="http://schemas.microsoft.com/office/drawing/2014/main" id="{21A528EF-7D30-4672-A345-6115488618D4}"/>
              </a:ext>
            </a:extLst>
          </p:cNvPr>
          <p:cNvSpPr txBox="1"/>
          <p:nvPr/>
        </p:nvSpPr>
        <p:spPr>
          <a:xfrm>
            <a:off x="6115050" y="1015218"/>
            <a:ext cx="2249521" cy="1046440"/>
          </a:xfrm>
          <a:prstGeom prst="rect">
            <a:avLst/>
          </a:prstGeom>
          <a:noFill/>
        </p:spPr>
        <p:txBody>
          <a:bodyPr wrap="square" rtlCol="0">
            <a:spAutoFit/>
          </a:bodyPr>
          <a:lstStyle/>
          <a:p>
            <a:pPr algn="r"/>
            <a:r>
              <a:rPr lang="en-US" sz="2000" b="1" dirty="0">
                <a:solidFill>
                  <a:srgbClr val="DB3EB1"/>
                </a:solidFill>
              </a:rPr>
              <a:t>$1.1MM</a:t>
            </a:r>
          </a:p>
          <a:p>
            <a:pPr algn="r"/>
            <a:r>
              <a:rPr lang="en-US" sz="1400" dirty="0">
                <a:latin typeface="Arial" panose="020B0604020202020204" pitchFamily="34" charset="0"/>
                <a:cs typeface="Arial" panose="020B0604020202020204" pitchFamily="34" charset="0"/>
              </a:rPr>
              <a:t>raised for </a:t>
            </a:r>
            <a:r>
              <a:rPr lang="en-US" sz="1400" dirty="0">
                <a:solidFill>
                  <a:srgbClr val="CE529E"/>
                </a:solidFill>
                <a:latin typeface="Arial" panose="020B0604020202020204" pitchFamily="34" charset="0"/>
                <a:cs typeface="Arial" panose="020B0604020202020204" pitchFamily="34" charset="0"/>
              </a:rPr>
              <a:t>United Way </a:t>
            </a:r>
            <a:r>
              <a:rPr lang="en-US" sz="1400" dirty="0">
                <a:latin typeface="Arial" panose="020B0604020202020204" pitchFamily="34" charset="0"/>
                <a:cs typeface="Arial" panose="020B0604020202020204" pitchFamily="34" charset="0"/>
              </a:rPr>
              <a:t>campaign by employees with a </a:t>
            </a:r>
            <a:r>
              <a:rPr lang="en-US" sz="1400" dirty="0">
                <a:solidFill>
                  <a:srgbClr val="CE529E"/>
                </a:solidFill>
                <a:latin typeface="Arial" panose="020B0604020202020204" pitchFamily="34" charset="0"/>
                <a:cs typeface="Arial" panose="020B0604020202020204" pitchFamily="34" charset="0"/>
              </a:rPr>
              <a:t>1:1 company match</a:t>
            </a:r>
            <a:endParaRPr lang="en-US" sz="14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921DF6B-ABC2-4169-8C31-44D27CE4970B}"/>
              </a:ext>
            </a:extLst>
          </p:cNvPr>
          <p:cNvSpPr/>
          <p:nvPr/>
        </p:nvSpPr>
        <p:spPr>
          <a:xfrm>
            <a:off x="8440910" y="4468566"/>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4B32268-1394-46CD-9838-401607132DCB}"/>
              </a:ext>
            </a:extLst>
          </p:cNvPr>
          <p:cNvSpPr txBox="1"/>
          <p:nvPr/>
        </p:nvSpPr>
        <p:spPr>
          <a:xfrm>
            <a:off x="6257233" y="4425015"/>
            <a:ext cx="2113029" cy="830997"/>
          </a:xfrm>
          <a:prstGeom prst="rect">
            <a:avLst/>
          </a:prstGeom>
          <a:noFill/>
        </p:spPr>
        <p:txBody>
          <a:bodyPr wrap="square" rtlCol="0">
            <a:spAutoFit/>
          </a:bodyPr>
          <a:lstStyle/>
          <a:p>
            <a:pPr algn="r"/>
            <a:r>
              <a:rPr lang="en-US" sz="2000" b="1" dirty="0">
                <a:solidFill>
                  <a:srgbClr val="DB3EB1"/>
                </a:solidFill>
              </a:rPr>
              <a:t>1,600 pieces</a:t>
            </a:r>
          </a:p>
          <a:p>
            <a:pPr algn="r"/>
            <a:r>
              <a:rPr lang="en-US" sz="1400" dirty="0">
                <a:latin typeface="Arial" panose="020B0604020202020204" pitchFamily="34" charset="0"/>
                <a:cs typeface="Arial" panose="020B0604020202020204" pitchFamily="34" charset="0"/>
              </a:rPr>
              <a:t>of equipment </a:t>
            </a:r>
            <a:r>
              <a:rPr lang="en-US" sz="1400" dirty="0">
                <a:solidFill>
                  <a:srgbClr val="CE529E"/>
                </a:solidFill>
                <a:latin typeface="Arial" panose="020B0604020202020204" pitchFamily="34" charset="0"/>
                <a:cs typeface="Arial" panose="020B0604020202020204" pitchFamily="34" charset="0"/>
              </a:rPr>
              <a:t>recycled to prevent e-waste </a:t>
            </a:r>
          </a:p>
        </p:txBody>
      </p:sp>
      <p:sp>
        <p:nvSpPr>
          <p:cNvPr id="33" name="Rectangle 32">
            <a:extLst>
              <a:ext uri="{FF2B5EF4-FFF2-40B4-BE49-F238E27FC236}">
                <a16:creationId xmlns:a16="http://schemas.microsoft.com/office/drawing/2014/main" id="{A6D20EAE-6330-4CC8-A702-92EF2E6DF10B}"/>
              </a:ext>
            </a:extLst>
          </p:cNvPr>
          <p:cNvSpPr/>
          <p:nvPr/>
        </p:nvSpPr>
        <p:spPr>
          <a:xfrm>
            <a:off x="570662" y="5612338"/>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D298AF6-8577-4313-85EF-4B3C8516FC63}"/>
              </a:ext>
            </a:extLst>
          </p:cNvPr>
          <p:cNvSpPr/>
          <p:nvPr/>
        </p:nvSpPr>
        <p:spPr>
          <a:xfrm>
            <a:off x="8436178" y="5603696"/>
            <a:ext cx="91440" cy="731520"/>
          </a:xfrm>
          <a:prstGeom prst="rect">
            <a:avLst/>
          </a:prstGeom>
          <a:solidFill>
            <a:srgbClr val="F3DAE9"/>
          </a:solidFill>
          <a:ln>
            <a:solidFill>
              <a:srgbClr val="F3DA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2E09B5F7-DBD2-418E-8C25-B710F9AFD598}"/>
              </a:ext>
            </a:extLst>
          </p:cNvPr>
          <p:cNvSpPr txBox="1"/>
          <p:nvPr/>
        </p:nvSpPr>
        <p:spPr>
          <a:xfrm>
            <a:off x="6235044" y="5454878"/>
            <a:ext cx="2126384" cy="1046440"/>
          </a:xfrm>
          <a:prstGeom prst="rect">
            <a:avLst/>
          </a:prstGeom>
          <a:noFill/>
        </p:spPr>
        <p:txBody>
          <a:bodyPr wrap="square" rtlCol="0">
            <a:spAutoFit/>
          </a:bodyPr>
          <a:lstStyle/>
          <a:p>
            <a:pPr algn="r"/>
            <a:r>
              <a:rPr lang="en-US" sz="2000" b="1" dirty="0">
                <a:solidFill>
                  <a:srgbClr val="DB3EB1"/>
                </a:solidFill>
              </a:rPr>
              <a:t>570 projects</a:t>
            </a:r>
          </a:p>
          <a:p>
            <a:pPr algn="r"/>
            <a:r>
              <a:rPr lang="en-US" sz="1400" dirty="0">
                <a:latin typeface="Arial" panose="020B0604020202020204" pitchFamily="34" charset="0"/>
                <a:cs typeface="Arial" panose="020B0604020202020204" pitchFamily="34" charset="0"/>
              </a:rPr>
              <a:t>funded at U.S. public schools; </a:t>
            </a:r>
            <a:r>
              <a:rPr lang="en-US" sz="1400" dirty="0">
                <a:solidFill>
                  <a:srgbClr val="CE529E"/>
                </a:solidFill>
                <a:latin typeface="Arial" panose="020B0604020202020204" pitchFamily="34" charset="0"/>
                <a:cs typeface="Arial" panose="020B0604020202020204" pitchFamily="34" charset="0"/>
              </a:rPr>
              <a:t>83% supported equity focused schools</a:t>
            </a:r>
          </a:p>
        </p:txBody>
      </p:sp>
    </p:spTree>
    <p:extLst>
      <p:ext uri="{BB962C8B-B14F-4D97-AF65-F5344CB8AC3E}">
        <p14:creationId xmlns:p14="http://schemas.microsoft.com/office/powerpoint/2010/main" val="4175922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912B9-7690-4773-81AE-31E2147A4441}"/>
              </a:ext>
            </a:extLst>
          </p:cNvPr>
          <p:cNvSpPr>
            <a:spLocks noGrp="1"/>
          </p:cNvSpPr>
          <p:nvPr>
            <p:ph type="sldNum" sz="quarter" idx="10"/>
          </p:nvPr>
        </p:nvSpPr>
        <p:spPr/>
        <p:txBody>
          <a:bodyPr/>
          <a:lstStyle/>
          <a:p>
            <a:fld id="{298567C9-2CCE-1447-BCA1-E6C8B9F336C1}" type="slidenum">
              <a:rPr lang="en-US" smtClean="0"/>
              <a:pPr/>
              <a:t>12</a:t>
            </a:fld>
            <a:endParaRPr lang="en-US" dirty="0"/>
          </a:p>
        </p:txBody>
      </p:sp>
      <p:sp>
        <p:nvSpPr>
          <p:cNvPr id="4" name="Text Placeholder 3">
            <a:extLst>
              <a:ext uri="{FF2B5EF4-FFF2-40B4-BE49-F238E27FC236}">
                <a16:creationId xmlns:a16="http://schemas.microsoft.com/office/drawing/2014/main" id="{6EA68042-0E6A-4CA7-8DDD-FB28CE00BD51}"/>
              </a:ext>
            </a:extLst>
          </p:cNvPr>
          <p:cNvSpPr>
            <a:spLocks noGrp="1"/>
          </p:cNvSpPr>
          <p:nvPr>
            <p:ph type="body" sz="quarter" idx="11"/>
          </p:nvPr>
        </p:nvSpPr>
        <p:spPr/>
        <p:txBody>
          <a:bodyPr/>
          <a:lstStyle/>
          <a:p>
            <a:r>
              <a:rPr lang="en-US" dirty="0">
                <a:solidFill>
                  <a:srgbClr val="009CDE"/>
                </a:solidFill>
              </a:rPr>
              <a:t>Our Global </a:t>
            </a:r>
            <a:r>
              <a:rPr lang="en-US" i="1" dirty="0">
                <a:solidFill>
                  <a:schemeClr val="accent4"/>
                </a:solidFill>
              </a:rPr>
              <a:t>Advancing Good </a:t>
            </a:r>
            <a:r>
              <a:rPr lang="en-US" dirty="0">
                <a:solidFill>
                  <a:srgbClr val="009CDE"/>
                </a:solidFill>
              </a:rPr>
              <a:t>Footprint</a:t>
            </a:r>
          </a:p>
        </p:txBody>
      </p:sp>
      <p:pic>
        <p:nvPicPr>
          <p:cNvPr id="13" name="Picture 12" descr="Text&#10;&#10;Description automatically generated">
            <a:extLst>
              <a:ext uri="{FF2B5EF4-FFF2-40B4-BE49-F238E27FC236}">
                <a16:creationId xmlns:a16="http://schemas.microsoft.com/office/drawing/2014/main" id="{94D82BAB-4CAF-47F2-A054-0C1521E39E51}"/>
              </a:ext>
            </a:extLst>
          </p:cNvPr>
          <p:cNvPicPr>
            <a:picLocks noChangeAspect="1"/>
          </p:cNvPicPr>
          <p:nvPr/>
        </p:nvPicPr>
        <p:blipFill>
          <a:blip r:embed="rId3"/>
          <a:stretch>
            <a:fillRect/>
          </a:stretch>
        </p:blipFill>
        <p:spPr>
          <a:xfrm>
            <a:off x="7154550" y="5336855"/>
            <a:ext cx="1417950" cy="914400"/>
          </a:xfrm>
          <a:prstGeom prst="rect">
            <a:avLst/>
          </a:prstGeom>
        </p:spPr>
      </p:pic>
      <p:pic>
        <p:nvPicPr>
          <p:cNvPr id="16" name="Picture 15">
            <a:extLst>
              <a:ext uri="{FF2B5EF4-FFF2-40B4-BE49-F238E27FC236}">
                <a16:creationId xmlns:a16="http://schemas.microsoft.com/office/drawing/2014/main" id="{74C41DFA-EED9-4AF8-86F8-2F7186616085}"/>
              </a:ext>
            </a:extLst>
          </p:cNvPr>
          <p:cNvPicPr>
            <a:picLocks noChangeAspect="1"/>
          </p:cNvPicPr>
          <p:nvPr/>
        </p:nvPicPr>
        <p:blipFill>
          <a:blip r:embed="rId4"/>
          <a:stretch>
            <a:fillRect/>
          </a:stretch>
        </p:blipFill>
        <p:spPr>
          <a:xfrm>
            <a:off x="5534270" y="5527148"/>
            <a:ext cx="1335476" cy="640080"/>
          </a:xfrm>
          <a:prstGeom prst="rect">
            <a:avLst/>
          </a:prstGeom>
        </p:spPr>
      </p:pic>
      <p:pic>
        <p:nvPicPr>
          <p:cNvPr id="22" name="Picture 21" descr="Logo, company name&#10;&#10;Description automatically generated">
            <a:extLst>
              <a:ext uri="{FF2B5EF4-FFF2-40B4-BE49-F238E27FC236}">
                <a16:creationId xmlns:a16="http://schemas.microsoft.com/office/drawing/2014/main" id="{C14CAE4F-19EE-45A8-90EB-54207241DD57}"/>
              </a:ext>
            </a:extLst>
          </p:cNvPr>
          <p:cNvPicPr>
            <a:picLocks noChangeAspect="1"/>
          </p:cNvPicPr>
          <p:nvPr/>
        </p:nvPicPr>
        <p:blipFill>
          <a:blip r:embed="rId5"/>
          <a:stretch>
            <a:fillRect/>
          </a:stretch>
        </p:blipFill>
        <p:spPr>
          <a:xfrm>
            <a:off x="4220765" y="5108255"/>
            <a:ext cx="1028700" cy="1371600"/>
          </a:xfrm>
          <a:prstGeom prst="rect">
            <a:avLst/>
          </a:prstGeom>
        </p:spPr>
      </p:pic>
      <p:pic>
        <p:nvPicPr>
          <p:cNvPr id="15" name="Picture 14">
            <a:extLst>
              <a:ext uri="{FF2B5EF4-FFF2-40B4-BE49-F238E27FC236}">
                <a16:creationId xmlns:a16="http://schemas.microsoft.com/office/drawing/2014/main" id="{B2DDDE0F-623F-48E3-9C4C-9732A21AFE22}"/>
              </a:ext>
            </a:extLst>
          </p:cNvPr>
          <p:cNvPicPr>
            <a:picLocks noChangeAspect="1"/>
          </p:cNvPicPr>
          <p:nvPr/>
        </p:nvPicPr>
        <p:blipFill>
          <a:blip r:embed="rId6"/>
          <a:stretch>
            <a:fillRect/>
          </a:stretch>
        </p:blipFill>
        <p:spPr>
          <a:xfrm>
            <a:off x="568411" y="5367751"/>
            <a:ext cx="2087456" cy="822960"/>
          </a:xfrm>
          <a:prstGeom prst="rect">
            <a:avLst/>
          </a:prstGeom>
        </p:spPr>
      </p:pic>
      <p:pic>
        <p:nvPicPr>
          <p:cNvPr id="1026" name="Picture 2" descr="See the source image">
            <a:extLst>
              <a:ext uri="{FF2B5EF4-FFF2-40B4-BE49-F238E27FC236}">
                <a16:creationId xmlns:a16="http://schemas.microsoft.com/office/drawing/2014/main" id="{88B0A550-B2B6-41BA-B21F-F5C599DFBD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714" t="9552" r="23714" b="9526"/>
          <a:stretch/>
        </p:blipFill>
        <p:spPr bwMode="auto">
          <a:xfrm>
            <a:off x="2912080" y="5298344"/>
            <a:ext cx="1052471" cy="108031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Map&#10;&#10;Description automatically generated">
            <a:extLst>
              <a:ext uri="{FF2B5EF4-FFF2-40B4-BE49-F238E27FC236}">
                <a16:creationId xmlns:a16="http://schemas.microsoft.com/office/drawing/2014/main" id="{B8652231-F2C8-4B5F-8C86-55C44BF08B22}"/>
              </a:ext>
            </a:extLst>
          </p:cNvPr>
          <p:cNvPicPr>
            <a:picLocks noGrp="1" noChangeAspect="1"/>
          </p:cNvPicPr>
          <p:nvPr>
            <p:ph idx="1"/>
          </p:nvPr>
        </p:nvPicPr>
        <p:blipFill>
          <a:blip r:embed="rId8"/>
          <a:stretch>
            <a:fillRect/>
          </a:stretch>
        </p:blipFill>
        <p:spPr>
          <a:xfrm>
            <a:off x="740607" y="1055798"/>
            <a:ext cx="7662785" cy="3963988"/>
          </a:xfrm>
        </p:spPr>
      </p:pic>
    </p:spTree>
    <p:extLst>
      <p:ext uri="{BB962C8B-B14F-4D97-AF65-F5344CB8AC3E}">
        <p14:creationId xmlns:p14="http://schemas.microsoft.com/office/powerpoint/2010/main" val="489829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20E3-9658-4ED0-B190-8A49A237C0A7}"/>
              </a:ext>
            </a:extLst>
          </p:cNvPr>
          <p:cNvSpPr>
            <a:spLocks noGrp="1"/>
          </p:cNvSpPr>
          <p:nvPr>
            <p:ph type="title"/>
          </p:nvPr>
        </p:nvSpPr>
        <p:spPr/>
        <p:txBody>
          <a:bodyPr/>
          <a:lstStyle/>
          <a:p>
            <a:r>
              <a:rPr lang="en-US" dirty="0"/>
              <a:t>Challenge: Don’t run out of Resources!</a:t>
            </a:r>
          </a:p>
        </p:txBody>
      </p:sp>
      <p:sp>
        <p:nvSpPr>
          <p:cNvPr id="3" name="Text Placeholder 2">
            <a:extLst>
              <a:ext uri="{FF2B5EF4-FFF2-40B4-BE49-F238E27FC236}">
                <a16:creationId xmlns:a16="http://schemas.microsoft.com/office/drawing/2014/main" id="{85320CA1-334E-488B-BD7A-DD49CA5C9EF3}"/>
              </a:ext>
            </a:extLst>
          </p:cNvPr>
          <p:cNvSpPr>
            <a:spLocks noGrp="1"/>
          </p:cNvSpPr>
          <p:nvPr>
            <p:ph type="body" idx="1"/>
          </p:nvPr>
        </p:nvSpPr>
        <p:spPr>
          <a:xfrm>
            <a:off x="571501" y="4175888"/>
            <a:ext cx="8000999" cy="1310511"/>
          </a:xfrm>
        </p:spPr>
        <p:txBody>
          <a:bodyPr/>
          <a:lstStyle/>
          <a:p>
            <a:r>
              <a:rPr lang="en-US" b="0" dirty="0">
                <a:latin typeface="Roboto" panose="02000000000000000000" pitchFamily="2" charset="0"/>
                <a:ea typeface="Roboto" panose="02000000000000000000" pitchFamily="2" charset="0"/>
              </a:rPr>
              <a:t>LYB’s team has encountered a few issues when developing Field Applications for Autonomous and Personal Devices off-world!</a:t>
            </a:r>
          </a:p>
          <a:p>
            <a:r>
              <a:rPr lang="en-US" b="0" dirty="0">
                <a:latin typeface="Roboto" panose="02000000000000000000" pitchFamily="2" charset="0"/>
                <a:ea typeface="Roboto" panose="02000000000000000000" pitchFamily="2" charset="0"/>
              </a:rPr>
              <a:t>Do you have what it takes to accompany them in their odyssey and help these Devices find their way back to home?</a:t>
            </a:r>
          </a:p>
        </p:txBody>
      </p:sp>
      <p:sp>
        <p:nvSpPr>
          <p:cNvPr id="4" name="Slide Number Placeholder 3">
            <a:extLst>
              <a:ext uri="{FF2B5EF4-FFF2-40B4-BE49-F238E27FC236}">
                <a16:creationId xmlns:a16="http://schemas.microsoft.com/office/drawing/2014/main" id="{2DBA7483-F9DE-44AF-B033-67941B3EF413}"/>
              </a:ext>
            </a:extLst>
          </p:cNvPr>
          <p:cNvSpPr>
            <a:spLocks noGrp="1"/>
          </p:cNvSpPr>
          <p:nvPr>
            <p:ph type="sldNum" sz="quarter" idx="4"/>
          </p:nvPr>
        </p:nvSpPr>
        <p:spPr/>
        <p:txBody>
          <a:bodyPr/>
          <a:lstStyle/>
          <a:p>
            <a:fld id="{298567C9-2CCE-1447-BCA1-E6C8B9F336C1}" type="slidenum">
              <a:rPr lang="en-US" smtClean="0"/>
              <a:pPr/>
              <a:t>13</a:t>
            </a:fld>
            <a:endParaRPr lang="en-US" dirty="0"/>
          </a:p>
        </p:txBody>
      </p:sp>
    </p:spTree>
    <p:extLst>
      <p:ext uri="{BB962C8B-B14F-4D97-AF65-F5344CB8AC3E}">
        <p14:creationId xmlns:p14="http://schemas.microsoft.com/office/powerpoint/2010/main" val="55372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401940-861C-4972-9E1E-50BA34397ED3}"/>
              </a:ext>
            </a:extLst>
          </p:cNvPr>
          <p:cNvSpPr>
            <a:spLocks noGrp="1"/>
          </p:cNvSpPr>
          <p:nvPr>
            <p:ph type="body" sz="quarter" idx="10"/>
          </p:nvPr>
        </p:nvSpPr>
        <p:spPr/>
        <p:txBody>
          <a:bodyPr/>
          <a:lstStyle/>
          <a:p>
            <a:r>
              <a:rPr lang="en-US" dirty="0"/>
              <a:t>Challenge: Don’t run out of Resources!</a:t>
            </a:r>
          </a:p>
        </p:txBody>
      </p:sp>
      <p:sp>
        <p:nvSpPr>
          <p:cNvPr id="4" name="Slide Number Placeholder 3">
            <a:extLst>
              <a:ext uri="{FF2B5EF4-FFF2-40B4-BE49-F238E27FC236}">
                <a16:creationId xmlns:a16="http://schemas.microsoft.com/office/drawing/2014/main" id="{DFEC7913-92A5-4AAE-AD99-6193551B3D04}"/>
              </a:ext>
            </a:extLst>
          </p:cNvPr>
          <p:cNvSpPr>
            <a:spLocks noGrp="1"/>
          </p:cNvSpPr>
          <p:nvPr>
            <p:ph type="sldNum" sz="quarter" idx="4"/>
          </p:nvPr>
        </p:nvSpPr>
        <p:spPr/>
        <p:txBody>
          <a:bodyPr/>
          <a:lstStyle/>
          <a:p>
            <a:fld id="{298567C9-2CCE-1447-BCA1-E6C8B9F336C1}" type="slidenum">
              <a:rPr lang="en-US" smtClean="0"/>
              <a:pPr/>
              <a:t>14</a:t>
            </a:fld>
            <a:endParaRPr lang="en-US" dirty="0"/>
          </a:p>
        </p:txBody>
      </p:sp>
      <p:pic>
        <p:nvPicPr>
          <p:cNvPr id="5" name="Picture 4" descr="A picture containing sky, outdoor, beach, desert&#10;&#10;Description automatically generated">
            <a:extLst>
              <a:ext uri="{FF2B5EF4-FFF2-40B4-BE49-F238E27FC236}">
                <a16:creationId xmlns:a16="http://schemas.microsoft.com/office/drawing/2014/main" id="{73C0A755-8A06-4B60-BDE3-6D930C48D428}"/>
              </a:ext>
            </a:extLst>
          </p:cNvPr>
          <p:cNvPicPr>
            <a:picLocks noChangeAspect="1"/>
          </p:cNvPicPr>
          <p:nvPr/>
        </p:nvPicPr>
        <p:blipFill>
          <a:blip r:embed="rId2"/>
          <a:stretch>
            <a:fillRect/>
          </a:stretch>
        </p:blipFill>
        <p:spPr>
          <a:xfrm>
            <a:off x="771230" y="1420796"/>
            <a:ext cx="7601539" cy="4275866"/>
          </a:xfrm>
          <a:prstGeom prst="rect">
            <a:avLst/>
          </a:prstGeom>
        </p:spPr>
      </p:pic>
      <p:sp>
        <p:nvSpPr>
          <p:cNvPr id="2" name="Rectangle: Rounded Corners 1">
            <a:extLst>
              <a:ext uri="{FF2B5EF4-FFF2-40B4-BE49-F238E27FC236}">
                <a16:creationId xmlns:a16="http://schemas.microsoft.com/office/drawing/2014/main" id="{988A3A1A-8C06-4BAB-B707-412AC7A3CC5F}"/>
              </a:ext>
            </a:extLst>
          </p:cNvPr>
          <p:cNvSpPr/>
          <p:nvPr/>
        </p:nvSpPr>
        <p:spPr>
          <a:xfrm>
            <a:off x="5065776" y="1554480"/>
            <a:ext cx="3154680" cy="2831164"/>
          </a:xfrm>
          <a:prstGeom prst="roundRect">
            <a:avLst>
              <a:gd name="adj" fmla="val 8453"/>
            </a:avLst>
          </a:prstGeom>
          <a:solidFill>
            <a:schemeClr val="bg2">
              <a:lumMod val="10000"/>
            </a:schemeClr>
          </a:solidFill>
          <a:ln w="38100">
            <a:solidFill>
              <a:schemeClr val="accent2"/>
            </a:solid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a:lnSpc>
                <a:spcPct val="200000"/>
              </a:lnSpc>
            </a:pPr>
            <a:r>
              <a:rPr lang="en-US" b="1" dirty="0">
                <a:solidFill>
                  <a:schemeClr val="bg1"/>
                </a:solidFill>
                <a:latin typeface="Roboto Condensed" panose="02000000000000000000" pitchFamily="2" charset="0"/>
                <a:ea typeface="Roboto Condensed" panose="02000000000000000000" pitchFamily="2" charset="0"/>
              </a:rPr>
              <a:t>Coordinates</a:t>
            </a:r>
            <a:r>
              <a:rPr lang="en-US" dirty="0">
                <a:solidFill>
                  <a:schemeClr val="bg1"/>
                </a:solidFill>
                <a:latin typeface="Roboto Condensed" panose="02000000000000000000" pitchFamily="2" charset="0"/>
                <a:ea typeface="Roboto Condensed" panose="02000000000000000000" pitchFamily="2" charset="0"/>
              </a:rPr>
              <a:t>: 23.45, 34.56</a:t>
            </a:r>
          </a:p>
          <a:p>
            <a:pPr>
              <a:lnSpc>
                <a:spcPct val="200000"/>
              </a:lnSpc>
            </a:pPr>
            <a:r>
              <a:rPr lang="en-US" b="1" dirty="0">
                <a:solidFill>
                  <a:schemeClr val="bg1"/>
                </a:solidFill>
                <a:latin typeface="Roboto Condensed" panose="02000000000000000000" pitchFamily="2" charset="0"/>
                <a:ea typeface="Roboto Condensed" panose="02000000000000000000" pitchFamily="2" charset="0"/>
              </a:rPr>
              <a:t>Power</a:t>
            </a:r>
            <a:r>
              <a:rPr lang="en-US" dirty="0">
                <a:solidFill>
                  <a:schemeClr val="bg1"/>
                </a:solidFill>
                <a:latin typeface="Roboto Condensed" panose="02000000000000000000" pitchFamily="2" charset="0"/>
                <a:ea typeface="Roboto Condensed" panose="02000000000000000000" pitchFamily="2" charset="0"/>
              </a:rPr>
              <a:t>: 26%</a:t>
            </a:r>
          </a:p>
          <a:p>
            <a:pPr>
              <a:lnSpc>
                <a:spcPct val="200000"/>
              </a:lnSpc>
            </a:pPr>
            <a:r>
              <a:rPr lang="en-US" b="1" dirty="0">
                <a:solidFill>
                  <a:schemeClr val="bg1"/>
                </a:solidFill>
                <a:latin typeface="Roboto Condensed" panose="02000000000000000000" pitchFamily="2" charset="0"/>
                <a:ea typeface="Roboto Condensed" panose="02000000000000000000" pitchFamily="2" charset="0"/>
              </a:rPr>
              <a:t>Available Storage</a:t>
            </a:r>
            <a:r>
              <a:rPr lang="en-US" dirty="0">
                <a:solidFill>
                  <a:schemeClr val="bg1"/>
                </a:solidFill>
                <a:latin typeface="Roboto Condensed" panose="02000000000000000000" pitchFamily="2" charset="0"/>
                <a:ea typeface="Roboto Condensed" panose="02000000000000000000" pitchFamily="2" charset="0"/>
              </a:rPr>
              <a:t>: 56%</a:t>
            </a:r>
          </a:p>
          <a:p>
            <a:pPr>
              <a:lnSpc>
                <a:spcPct val="200000"/>
              </a:lnSpc>
            </a:pPr>
            <a:r>
              <a:rPr lang="en-US" b="1" dirty="0">
                <a:solidFill>
                  <a:schemeClr val="bg1"/>
                </a:solidFill>
                <a:latin typeface="Roboto Condensed" panose="02000000000000000000" pitchFamily="2" charset="0"/>
                <a:ea typeface="Roboto Condensed" panose="02000000000000000000" pitchFamily="2" charset="0"/>
              </a:rPr>
              <a:t>Wi-Fi Availability</a:t>
            </a:r>
            <a:r>
              <a:rPr lang="en-US" dirty="0">
                <a:solidFill>
                  <a:schemeClr val="bg1"/>
                </a:solidFill>
                <a:latin typeface="Roboto Condensed" panose="02000000000000000000" pitchFamily="2" charset="0"/>
                <a:ea typeface="Roboto Condensed" panose="02000000000000000000" pitchFamily="2" charset="0"/>
              </a:rPr>
              <a:t>: None</a:t>
            </a:r>
          </a:p>
        </p:txBody>
      </p:sp>
      <p:pic>
        <p:nvPicPr>
          <p:cNvPr id="6" name="Graphic 5">
            <a:extLst>
              <a:ext uri="{FF2B5EF4-FFF2-40B4-BE49-F238E27FC236}">
                <a16:creationId xmlns:a16="http://schemas.microsoft.com/office/drawing/2014/main" id="{2E7D8148-B921-4E75-ACA4-26D107BA2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3980" y="1936553"/>
            <a:ext cx="607454" cy="607454"/>
          </a:xfrm>
          <a:prstGeom prst="rect">
            <a:avLst/>
          </a:prstGeom>
        </p:spPr>
      </p:pic>
      <p:pic>
        <p:nvPicPr>
          <p:cNvPr id="7" name="Graphic 6">
            <a:extLst>
              <a:ext uri="{FF2B5EF4-FFF2-40B4-BE49-F238E27FC236}">
                <a16:creationId xmlns:a16="http://schemas.microsoft.com/office/drawing/2014/main" id="{34E34F74-03C9-4F09-9D2D-AC24BDBBB3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8498" y="2405406"/>
            <a:ext cx="721842" cy="721842"/>
          </a:xfrm>
          <a:prstGeom prst="rect">
            <a:avLst/>
          </a:prstGeom>
        </p:spPr>
      </p:pic>
      <p:pic>
        <p:nvPicPr>
          <p:cNvPr id="8" name="Graphic 7">
            <a:extLst>
              <a:ext uri="{FF2B5EF4-FFF2-40B4-BE49-F238E27FC236}">
                <a16:creationId xmlns:a16="http://schemas.microsoft.com/office/drawing/2014/main" id="{EF7DFD94-85D9-4A93-BB94-8F5DDB29FC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7988" y="3093024"/>
            <a:ext cx="494444" cy="494444"/>
          </a:xfrm>
          <a:prstGeom prst="rect">
            <a:avLst/>
          </a:prstGeom>
        </p:spPr>
      </p:pic>
      <p:pic>
        <p:nvPicPr>
          <p:cNvPr id="9" name="Graphic 8">
            <a:extLst>
              <a:ext uri="{FF2B5EF4-FFF2-40B4-BE49-F238E27FC236}">
                <a16:creationId xmlns:a16="http://schemas.microsoft.com/office/drawing/2014/main" id="{069318AF-4CAD-41B0-A0A8-359C9FEB7C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00656" y="3562383"/>
            <a:ext cx="574102" cy="574102"/>
          </a:xfrm>
          <a:prstGeom prst="rect">
            <a:avLst/>
          </a:prstGeom>
        </p:spPr>
      </p:pic>
      <p:cxnSp>
        <p:nvCxnSpPr>
          <p:cNvPr id="12" name="Straight Connector 11">
            <a:extLst>
              <a:ext uri="{FF2B5EF4-FFF2-40B4-BE49-F238E27FC236}">
                <a16:creationId xmlns:a16="http://schemas.microsoft.com/office/drawing/2014/main" id="{95FB80BC-B6E6-4EB3-90C3-B0BBFC73EF8D}"/>
              </a:ext>
            </a:extLst>
          </p:cNvPr>
          <p:cNvCxnSpPr>
            <a:stCxn id="2" idx="1"/>
          </p:cNvCxnSpPr>
          <p:nvPr/>
        </p:nvCxnSpPr>
        <p:spPr>
          <a:xfrm flipH="1">
            <a:off x="4443984" y="2970062"/>
            <a:ext cx="621792" cy="15718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928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401940-861C-4972-9E1E-50BA34397ED3}"/>
              </a:ext>
            </a:extLst>
          </p:cNvPr>
          <p:cNvSpPr>
            <a:spLocks noGrp="1"/>
          </p:cNvSpPr>
          <p:nvPr>
            <p:ph type="body" sz="quarter" idx="10"/>
          </p:nvPr>
        </p:nvSpPr>
        <p:spPr/>
        <p:txBody>
          <a:bodyPr/>
          <a:lstStyle/>
          <a:p>
            <a:r>
              <a:rPr lang="en-US" dirty="0"/>
              <a:t>Challenge: Don’t run out of Resources!</a:t>
            </a:r>
          </a:p>
        </p:txBody>
      </p:sp>
      <p:sp>
        <p:nvSpPr>
          <p:cNvPr id="4" name="Slide Number Placeholder 3">
            <a:extLst>
              <a:ext uri="{FF2B5EF4-FFF2-40B4-BE49-F238E27FC236}">
                <a16:creationId xmlns:a16="http://schemas.microsoft.com/office/drawing/2014/main" id="{DFEC7913-92A5-4AAE-AD99-6193551B3D04}"/>
              </a:ext>
            </a:extLst>
          </p:cNvPr>
          <p:cNvSpPr>
            <a:spLocks noGrp="1"/>
          </p:cNvSpPr>
          <p:nvPr>
            <p:ph type="sldNum" sz="quarter" idx="4"/>
          </p:nvPr>
        </p:nvSpPr>
        <p:spPr/>
        <p:txBody>
          <a:bodyPr/>
          <a:lstStyle/>
          <a:p>
            <a:fld id="{298567C9-2CCE-1447-BCA1-E6C8B9F336C1}" type="slidenum">
              <a:rPr lang="en-US" smtClean="0"/>
              <a:pPr/>
              <a:t>15</a:t>
            </a:fld>
            <a:endParaRPr lang="en-US" dirty="0"/>
          </a:p>
        </p:txBody>
      </p:sp>
      <p:pic>
        <p:nvPicPr>
          <p:cNvPr id="1028" name="Picture 4">
            <a:extLst>
              <a:ext uri="{FF2B5EF4-FFF2-40B4-BE49-F238E27FC236}">
                <a16:creationId xmlns:a16="http://schemas.microsoft.com/office/drawing/2014/main" id="{5079734F-06F2-44E6-821C-3857A12720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 y="1758874"/>
            <a:ext cx="8001000" cy="398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38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0A9D5F-5E46-4599-ADC6-9B77EED2BCFD}"/>
              </a:ext>
            </a:extLst>
          </p:cNvPr>
          <p:cNvSpPr>
            <a:spLocks noGrp="1"/>
          </p:cNvSpPr>
          <p:nvPr>
            <p:ph idx="1"/>
          </p:nvPr>
        </p:nvSpPr>
        <p:spPr/>
        <p:txBody>
          <a:bodyPr/>
          <a:lstStyle/>
          <a:p>
            <a:pPr marL="0" indent="0" algn="just">
              <a:buNone/>
            </a:pPr>
            <a:r>
              <a:rPr lang="en-US" sz="1050" b="0" dirty="0">
                <a:latin typeface="Arial" charset="0"/>
                <a:ea typeface="Arial" charset="0"/>
                <a:cs typeface="Arial" charset="0"/>
              </a:rPr>
              <a:t>The statements in this presentation relating to matters that are not historical facts are forward-looking statements. These forward-looking statements are based upon assumptions of management of LyondellBasell which are believed to be reasonable at the time made and are subject to significant risks and uncertainties. When used in this presentation, the words “estimate,” “believe,” “continue,” “could,” “intend,” “may,” “plan,” “potential,” “predict,” “should,” “will,” “expect,” and similar expressions are intended to identify forward-looking statements, although not all forward-looking statements contain such identifying words. Actual results could differ materially based on factors including, but not limited to, market conditions, the business cyclicality of the chemical, polymers and refining industries; the availability, cost and price volatility of raw materials and utilities, particularly the cost of oil, natural gas, and associated natural gas liquids; uncertainties and impacts related to the extent and duration of the pandemic; competitive product and pricing pressures; labor conditions; our ability to attract and retain key personnel; operating interruptions (including leaks, explosions, fires, weather-related incidents, mechanical failure, unscheduled downtime, supplier disruptions, labor shortages, strikes, work stoppages or other labor difficulties, transportation interruptions, spills and releases and other environmental risks); the supply/demand balances for our and our joint ventures’ products, and the related effects of industry production capacities and operating rates; our ability to manage costs; future financial and operating results; benefits and synergies of any proposed transactions; our ability to identify, evaluate and complete any strategic alternative related to the refinery; legal and environmental proceedings; tax rulings, consequences or proceedings; technological developments, and our ability to develop new products and process technologies; our ability to meet our sustainability goals, including the ability to  operate safely,  increase production of recycled and renewable-based polymers, and reduce our emissions and achieve net zero emissions by the time set in our respective goals; our ability to procure energy from renewable sources; potential governmental regulatory actions; political unrest and terrorist acts; risks and uncertainties posed by international operations, including foreign currency fluctuations; and our ability to comply with debt covenants and to amend, extend, repay, redeem, service, and reduce our debt. Additional factors that could cause results to differ materially from those described in the forward-looking statements can be found in the “Risk Factors” section of our Form 10-K for the year ended December 31, 2021, which can be found at www.LyondellBasell.com on the Investor Relations page and on the Securities and Exchange Commission’s website at www.sec.gov. There is no assurance that any of the actions, events or results of the forward-looking statements will occur, or if any of them do, what impact they will have on our results of operations or financial condition. Forward-looking statements speak only as of the date they were made and are based on the estimates and opinions of management of LyondellBasell at the time the statements are made. LyondellBasell does not assume any obligation to update forward-looking statements should circumstances or management’s estimates or opinions change, except as required by law.</a:t>
            </a:r>
          </a:p>
          <a:p>
            <a:pPr marL="0" indent="0" algn="just">
              <a:buNone/>
            </a:pPr>
            <a:endParaRPr lang="en-US" sz="1050" b="0" dirty="0">
              <a:latin typeface="Arial" charset="0"/>
              <a:ea typeface="Arial" charset="0"/>
              <a:cs typeface="Arial" charset="0"/>
            </a:endParaRPr>
          </a:p>
          <a:p>
            <a:pPr marL="0" indent="0" algn="just">
              <a:buNone/>
            </a:pPr>
            <a:r>
              <a:rPr lang="en-US" sz="1050" b="0" dirty="0">
                <a:latin typeface="Arial" charset="0"/>
                <a:ea typeface="Arial" charset="0"/>
                <a:cs typeface="Arial" charset="0"/>
              </a:rPr>
              <a:t>This presentation contains time sensitive information that is accurate only as of the date hereof. Information contained in this presentation is unaudited and is subject to change. We undertake no obligation to update the information presented herein except as required by law. </a:t>
            </a:r>
          </a:p>
          <a:p>
            <a:endParaRPr lang="en-US" sz="1050" dirty="0"/>
          </a:p>
        </p:txBody>
      </p:sp>
      <p:sp>
        <p:nvSpPr>
          <p:cNvPr id="3" name="Text Placeholder 2">
            <a:extLst>
              <a:ext uri="{FF2B5EF4-FFF2-40B4-BE49-F238E27FC236}">
                <a16:creationId xmlns:a16="http://schemas.microsoft.com/office/drawing/2014/main" id="{40529FDA-9283-4D71-95E4-86AB19794C9C}"/>
              </a:ext>
            </a:extLst>
          </p:cNvPr>
          <p:cNvSpPr>
            <a:spLocks noGrp="1"/>
          </p:cNvSpPr>
          <p:nvPr>
            <p:ph type="body" sz="quarter" idx="10"/>
          </p:nvPr>
        </p:nvSpPr>
        <p:spPr/>
        <p:txBody>
          <a:bodyPr/>
          <a:lstStyle/>
          <a:p>
            <a:r>
              <a:rPr lang="en-US" dirty="0"/>
              <a:t>Cautionary Note Regarding Forward-looking Statements</a:t>
            </a:r>
          </a:p>
        </p:txBody>
      </p:sp>
      <p:sp>
        <p:nvSpPr>
          <p:cNvPr id="4" name="Slide Number Placeholder 3">
            <a:extLst>
              <a:ext uri="{FF2B5EF4-FFF2-40B4-BE49-F238E27FC236}">
                <a16:creationId xmlns:a16="http://schemas.microsoft.com/office/drawing/2014/main" id="{FE17A6F5-D228-4E20-8859-A5EA201A9AE4}"/>
              </a:ext>
            </a:extLst>
          </p:cNvPr>
          <p:cNvSpPr>
            <a:spLocks noGrp="1"/>
          </p:cNvSpPr>
          <p:nvPr>
            <p:ph type="sldNum" sz="quarter" idx="4"/>
          </p:nvPr>
        </p:nvSpPr>
        <p:spPr/>
        <p:txBody>
          <a:bodyPr/>
          <a:lstStyle/>
          <a:p>
            <a:fld id="{298567C9-2CCE-1447-BCA1-E6C8B9F336C1}" type="slidenum">
              <a:rPr lang="en-US" smtClean="0"/>
              <a:pPr/>
              <a:t>2</a:t>
            </a:fld>
            <a:endParaRPr lang="en-US" dirty="0"/>
          </a:p>
        </p:txBody>
      </p:sp>
    </p:spTree>
    <p:extLst>
      <p:ext uri="{BB962C8B-B14F-4D97-AF65-F5344CB8AC3E}">
        <p14:creationId xmlns:p14="http://schemas.microsoft.com/office/powerpoint/2010/main" val="122239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A7175-A14F-407E-8E0B-F91DC257B034}"/>
              </a:ext>
            </a:extLst>
          </p:cNvPr>
          <p:cNvSpPr>
            <a:spLocks noGrp="1"/>
          </p:cNvSpPr>
          <p:nvPr>
            <p:ph type="sldNum" sz="quarter" idx="10"/>
          </p:nvPr>
        </p:nvSpPr>
        <p:spPr/>
        <p:txBody>
          <a:bodyPr/>
          <a:lstStyle/>
          <a:p>
            <a:fld id="{298567C9-2CCE-1447-BCA1-E6C8B9F336C1}" type="slidenum">
              <a:rPr lang="en-US" smtClean="0"/>
              <a:pPr/>
              <a:t>3</a:t>
            </a:fld>
            <a:endParaRPr lang="en-US" dirty="0"/>
          </a:p>
        </p:txBody>
      </p:sp>
      <p:sp>
        <p:nvSpPr>
          <p:cNvPr id="3" name="Text Placeholder 2">
            <a:extLst>
              <a:ext uri="{FF2B5EF4-FFF2-40B4-BE49-F238E27FC236}">
                <a16:creationId xmlns:a16="http://schemas.microsoft.com/office/drawing/2014/main" id="{D4BB8891-4FCC-4054-B85D-11103CD016BE}"/>
              </a:ext>
            </a:extLst>
          </p:cNvPr>
          <p:cNvSpPr>
            <a:spLocks noGrp="1"/>
          </p:cNvSpPr>
          <p:nvPr>
            <p:ph type="body" sz="quarter" idx="11"/>
          </p:nvPr>
        </p:nvSpPr>
        <p:spPr/>
        <p:txBody>
          <a:bodyPr/>
          <a:lstStyle/>
          <a:p>
            <a:r>
              <a:rPr lang="en-US" dirty="0"/>
              <a:t>LyondellBasell is a strong, global company delivering outstanding performance</a:t>
            </a:r>
          </a:p>
        </p:txBody>
      </p:sp>
      <p:sp>
        <p:nvSpPr>
          <p:cNvPr id="6" name="Text Placeholder 5">
            <a:extLst>
              <a:ext uri="{FF2B5EF4-FFF2-40B4-BE49-F238E27FC236}">
                <a16:creationId xmlns:a16="http://schemas.microsoft.com/office/drawing/2014/main" id="{EB4D057E-85BF-4D33-8849-0B1FC08E9541}"/>
              </a:ext>
            </a:extLst>
          </p:cNvPr>
          <p:cNvSpPr>
            <a:spLocks noGrp="1"/>
          </p:cNvSpPr>
          <p:nvPr>
            <p:ph type="body" sz="quarter" idx="12"/>
          </p:nvPr>
        </p:nvSpPr>
        <p:spPr>
          <a:xfrm>
            <a:off x="571500" y="5377787"/>
            <a:ext cx="8001000" cy="585216"/>
          </a:xfrm>
        </p:spPr>
        <p:txBody>
          <a:bodyPr/>
          <a:lstStyle/>
          <a:p>
            <a:r>
              <a:rPr lang="en-US" dirty="0">
                <a:latin typeface="Arial" panose="020B0604020202020204" pitchFamily="34" charset="0"/>
                <a:cs typeface="Arial" panose="020B0604020202020204" pitchFamily="34" charset="0"/>
              </a:rPr>
              <a:t>As a leader in the global chemical industry, LyondellBasell strives every day to be the safest, best operated and most valued company in our industry.</a:t>
            </a:r>
          </a:p>
        </p:txBody>
      </p:sp>
      <p:sp>
        <p:nvSpPr>
          <p:cNvPr id="8" name="TextBox 7">
            <a:extLst>
              <a:ext uri="{FF2B5EF4-FFF2-40B4-BE49-F238E27FC236}">
                <a16:creationId xmlns:a16="http://schemas.microsoft.com/office/drawing/2014/main" id="{FC8523E3-8B7A-4D78-8B05-C3F17C12746B}"/>
              </a:ext>
            </a:extLst>
          </p:cNvPr>
          <p:cNvSpPr txBox="1"/>
          <p:nvPr/>
        </p:nvSpPr>
        <p:spPr>
          <a:xfrm>
            <a:off x="5637336" y="3460162"/>
            <a:ext cx="3013846" cy="1646605"/>
          </a:xfrm>
          <a:prstGeom prst="rect">
            <a:avLst/>
          </a:prstGeom>
          <a:noFill/>
          <a:ln>
            <a:noFill/>
          </a:ln>
        </p:spPr>
        <p:txBody>
          <a:bodyPr wrap="square" rtlCol="0">
            <a:spAutoFit/>
          </a:bodyPr>
          <a:lstStyle/>
          <a:p>
            <a:pPr lvl="0">
              <a:spcBef>
                <a:spcPts val="600"/>
              </a:spcBef>
              <a:defRPr/>
            </a:pPr>
            <a:r>
              <a:rPr lang="en-US" sz="900" dirty="0">
                <a:solidFill>
                  <a:srgbClr val="425563"/>
                </a:solidFill>
              </a:rPr>
              <a:t>Improved reliability of our first world-scale </a:t>
            </a:r>
            <a:r>
              <a:rPr lang="en-US" sz="900" b="1" i="1" dirty="0" err="1">
                <a:solidFill>
                  <a:schemeClr val="accent1"/>
                </a:solidFill>
              </a:rPr>
              <a:t>Hyperzone</a:t>
            </a:r>
            <a:r>
              <a:rPr lang="en-US" sz="900" dirty="0">
                <a:solidFill>
                  <a:srgbClr val="425563"/>
                </a:solidFill>
              </a:rPr>
              <a:t> </a:t>
            </a:r>
            <a:r>
              <a:rPr lang="en-US" sz="900" b="1" dirty="0">
                <a:solidFill>
                  <a:schemeClr val="accent1"/>
                </a:solidFill>
              </a:rPr>
              <a:t>HDPE</a:t>
            </a:r>
            <a:r>
              <a:rPr lang="en-US" sz="900" dirty="0">
                <a:solidFill>
                  <a:srgbClr val="425563"/>
                </a:solidFill>
              </a:rPr>
              <a:t> plant</a:t>
            </a:r>
          </a:p>
          <a:p>
            <a:pPr lvl="0">
              <a:spcBef>
                <a:spcPts val="600"/>
              </a:spcBef>
              <a:defRPr/>
            </a:pPr>
            <a:r>
              <a:rPr lang="en-US" sz="900" dirty="0">
                <a:solidFill>
                  <a:srgbClr val="425563"/>
                </a:solidFill>
              </a:rPr>
              <a:t>Expanded in China with </a:t>
            </a:r>
            <a:r>
              <a:rPr lang="en-US" sz="900" b="1" dirty="0">
                <a:solidFill>
                  <a:schemeClr val="accent1"/>
                </a:solidFill>
              </a:rPr>
              <a:t>integrated cracker JV </a:t>
            </a:r>
            <a:r>
              <a:rPr lang="en-US" sz="900" dirty="0">
                <a:solidFill>
                  <a:srgbClr val="425563"/>
                </a:solidFill>
              </a:rPr>
              <a:t>and </a:t>
            </a:r>
            <a:r>
              <a:rPr lang="en-US" sz="900" b="1" dirty="0">
                <a:solidFill>
                  <a:schemeClr val="accent1"/>
                </a:solidFill>
              </a:rPr>
              <a:t>PO/SM JV</a:t>
            </a:r>
          </a:p>
          <a:p>
            <a:pPr lvl="0">
              <a:spcBef>
                <a:spcPts val="600"/>
              </a:spcBef>
              <a:defRPr/>
            </a:pPr>
            <a:r>
              <a:rPr lang="en-US" sz="900" dirty="0">
                <a:solidFill>
                  <a:srgbClr val="425563"/>
                </a:solidFill>
              </a:rPr>
              <a:t>Expanded in North America with </a:t>
            </a:r>
            <a:r>
              <a:rPr lang="en-US" sz="900" b="1" dirty="0">
                <a:solidFill>
                  <a:schemeClr val="accent1"/>
                </a:solidFill>
              </a:rPr>
              <a:t>Louisiana Integrated PE JV</a:t>
            </a:r>
          </a:p>
          <a:p>
            <a:pPr lvl="0">
              <a:spcBef>
                <a:spcPts val="600"/>
              </a:spcBef>
              <a:defRPr/>
            </a:pPr>
            <a:r>
              <a:rPr lang="en-US" sz="900" dirty="0">
                <a:solidFill>
                  <a:srgbClr val="425563"/>
                </a:solidFill>
              </a:rPr>
              <a:t>Building the world’s largest </a:t>
            </a:r>
            <a:r>
              <a:rPr lang="en-US" sz="900" b="1" dirty="0">
                <a:solidFill>
                  <a:srgbClr val="0B9AD6"/>
                </a:solidFill>
              </a:rPr>
              <a:t>PO/TBA </a:t>
            </a:r>
            <a:r>
              <a:rPr lang="en-US" sz="900" dirty="0">
                <a:solidFill>
                  <a:srgbClr val="425563"/>
                </a:solidFill>
              </a:rPr>
              <a:t>plant</a:t>
            </a:r>
          </a:p>
          <a:p>
            <a:pPr lvl="0">
              <a:spcBef>
                <a:spcPts val="600"/>
              </a:spcBef>
              <a:defRPr/>
            </a:pPr>
            <a:r>
              <a:rPr lang="en-US" sz="900" dirty="0"/>
              <a:t>Launched our </a:t>
            </a:r>
            <a:r>
              <a:rPr lang="en-US" sz="900" b="1" i="1" dirty="0" err="1">
                <a:solidFill>
                  <a:schemeClr val="accent1"/>
                </a:solidFill>
              </a:rPr>
              <a:t>Circulen</a:t>
            </a:r>
            <a:r>
              <a:rPr lang="en-US" sz="900" dirty="0"/>
              <a:t> portfolio of polymers that provide circular and sustainable solutions</a:t>
            </a:r>
          </a:p>
        </p:txBody>
      </p:sp>
      <p:sp>
        <p:nvSpPr>
          <p:cNvPr id="9" name="Rectangle 8">
            <a:extLst>
              <a:ext uri="{FF2B5EF4-FFF2-40B4-BE49-F238E27FC236}">
                <a16:creationId xmlns:a16="http://schemas.microsoft.com/office/drawing/2014/main" id="{FCE6E29A-74C1-4B4D-AB71-D0B1B73D5770}"/>
              </a:ext>
            </a:extLst>
          </p:cNvPr>
          <p:cNvSpPr/>
          <p:nvPr/>
        </p:nvSpPr>
        <p:spPr>
          <a:xfrm>
            <a:off x="4797654" y="3254209"/>
            <a:ext cx="3783231"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75043B4F-2BF7-4541-A4A3-41CBB99EB658}"/>
              </a:ext>
            </a:extLst>
          </p:cNvPr>
          <p:cNvPicPr>
            <a:picLocks noChangeAspect="1"/>
          </p:cNvPicPr>
          <p:nvPr/>
        </p:nvPicPr>
        <p:blipFill rotWithShape="1">
          <a:blip r:embed="rId3">
            <a:extLst>
              <a:ext uri="{28A0092B-C50C-407E-A947-70E740481C1C}">
                <a14:useLocalDpi xmlns:a14="http://schemas.microsoft.com/office/drawing/2010/main" val="0"/>
              </a:ext>
            </a:extLst>
          </a:blip>
          <a:srcRect l="19839" t="13980" r="21209" b="15059"/>
          <a:stretch/>
        </p:blipFill>
        <p:spPr>
          <a:xfrm>
            <a:off x="4839232" y="3714710"/>
            <a:ext cx="779860" cy="938720"/>
          </a:xfrm>
          <a:prstGeom prst="rect">
            <a:avLst/>
          </a:prstGeom>
        </p:spPr>
      </p:pic>
      <p:sp>
        <p:nvSpPr>
          <p:cNvPr id="11" name="TextBox 10">
            <a:extLst>
              <a:ext uri="{FF2B5EF4-FFF2-40B4-BE49-F238E27FC236}">
                <a16:creationId xmlns:a16="http://schemas.microsoft.com/office/drawing/2014/main" id="{F4B720DB-9316-409C-BC5A-CA00EFE2BC17}"/>
              </a:ext>
            </a:extLst>
          </p:cNvPr>
          <p:cNvSpPr txBox="1"/>
          <p:nvPr/>
        </p:nvSpPr>
        <p:spPr>
          <a:xfrm>
            <a:off x="4782123" y="3341642"/>
            <a:ext cx="3291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25563"/>
                </a:solidFill>
                <a:effectLst/>
                <a:uLnTx/>
                <a:uFillTx/>
                <a:latin typeface="Arial" panose="020B0604020202020204"/>
                <a:ea typeface="+mn-ea"/>
                <a:cs typeface="+mn-cs"/>
              </a:rPr>
              <a:t>GROWING</a:t>
            </a:r>
          </a:p>
        </p:txBody>
      </p:sp>
      <p:sp>
        <p:nvSpPr>
          <p:cNvPr id="13" name="TextBox 12">
            <a:extLst>
              <a:ext uri="{FF2B5EF4-FFF2-40B4-BE49-F238E27FC236}">
                <a16:creationId xmlns:a16="http://schemas.microsoft.com/office/drawing/2014/main" id="{9B0AA815-8DA0-4BF3-98CF-684AE75F75FC}"/>
              </a:ext>
            </a:extLst>
          </p:cNvPr>
          <p:cNvSpPr txBox="1"/>
          <p:nvPr/>
        </p:nvSpPr>
        <p:spPr>
          <a:xfrm>
            <a:off x="1500008" y="1502849"/>
            <a:ext cx="2878136" cy="1313116"/>
          </a:xfrm>
          <a:prstGeom prst="rect">
            <a:avLst/>
          </a:prstGeom>
          <a:noFill/>
        </p:spPr>
        <p:txBody>
          <a:bodyPr wrap="square" rtlCol="0">
            <a:spAutoFit/>
          </a:bodyPr>
          <a:lstStyle/>
          <a:p>
            <a:pPr>
              <a:lnSpc>
                <a:spcPct val="150000"/>
              </a:lnSpc>
            </a:pPr>
            <a:r>
              <a:rPr lang="en-US" sz="900" dirty="0"/>
              <a:t>Producer of </a:t>
            </a:r>
            <a:r>
              <a:rPr lang="en-US" sz="900" b="1" dirty="0">
                <a:solidFill>
                  <a:srgbClr val="0B9AD6"/>
                </a:solidFill>
              </a:rPr>
              <a:t>polypropylene compounds</a:t>
            </a:r>
            <a:r>
              <a:rPr lang="en-US" sz="900" dirty="0"/>
              <a:t> globally</a:t>
            </a:r>
          </a:p>
          <a:p>
            <a:pPr>
              <a:lnSpc>
                <a:spcPct val="150000"/>
              </a:lnSpc>
            </a:pPr>
            <a:r>
              <a:rPr lang="en-US" sz="900" dirty="0"/>
              <a:t>Licensor of </a:t>
            </a:r>
            <a:r>
              <a:rPr lang="en-US" sz="900" b="1" dirty="0">
                <a:solidFill>
                  <a:srgbClr val="0B9AD6"/>
                </a:solidFill>
              </a:rPr>
              <a:t>polyolefin technologies </a:t>
            </a:r>
            <a:r>
              <a:rPr lang="en-US" sz="900" dirty="0"/>
              <a:t>globally</a:t>
            </a:r>
          </a:p>
          <a:p>
            <a:pPr>
              <a:lnSpc>
                <a:spcPct val="150000"/>
              </a:lnSpc>
            </a:pPr>
            <a:r>
              <a:rPr lang="en-US" sz="900" dirty="0"/>
              <a:t>Producer of </a:t>
            </a:r>
            <a:r>
              <a:rPr lang="en-US" sz="900" b="1" dirty="0">
                <a:solidFill>
                  <a:srgbClr val="0B9AD6"/>
                </a:solidFill>
              </a:rPr>
              <a:t>polyethylene</a:t>
            </a:r>
            <a:r>
              <a:rPr lang="en-US" sz="900" dirty="0"/>
              <a:t> in Europe</a:t>
            </a:r>
          </a:p>
          <a:p>
            <a:pPr>
              <a:lnSpc>
                <a:spcPct val="150000"/>
              </a:lnSpc>
            </a:pPr>
            <a:r>
              <a:rPr lang="en-US" sz="900" dirty="0"/>
              <a:t>Producer of </a:t>
            </a:r>
            <a:r>
              <a:rPr lang="en-US" sz="900" b="1" dirty="0">
                <a:solidFill>
                  <a:schemeClr val="accent1"/>
                </a:solidFill>
              </a:rPr>
              <a:t>polypropylene</a:t>
            </a:r>
            <a:r>
              <a:rPr lang="en-US" sz="900" dirty="0"/>
              <a:t> in Europe</a:t>
            </a:r>
          </a:p>
          <a:p>
            <a:pPr>
              <a:lnSpc>
                <a:spcPct val="150000"/>
              </a:lnSpc>
            </a:pPr>
            <a:r>
              <a:rPr lang="en-US" sz="900" dirty="0"/>
              <a:t>Producer of </a:t>
            </a:r>
            <a:r>
              <a:rPr lang="en-US" sz="900" b="1" dirty="0">
                <a:solidFill>
                  <a:schemeClr val="accent1"/>
                </a:solidFill>
              </a:rPr>
              <a:t>oxyfuels</a:t>
            </a:r>
            <a:r>
              <a:rPr lang="en-US" sz="900" dirty="0"/>
              <a:t> in Europe and North America</a:t>
            </a:r>
          </a:p>
          <a:p>
            <a:pPr>
              <a:lnSpc>
                <a:spcPct val="150000"/>
              </a:lnSpc>
            </a:pPr>
            <a:endParaRPr lang="en-US" sz="900" dirty="0"/>
          </a:p>
        </p:txBody>
      </p:sp>
      <p:sp>
        <p:nvSpPr>
          <p:cNvPr id="14" name="Rectangle 13">
            <a:extLst>
              <a:ext uri="{FF2B5EF4-FFF2-40B4-BE49-F238E27FC236}">
                <a16:creationId xmlns:a16="http://schemas.microsoft.com/office/drawing/2014/main" id="{420B3A19-CD5A-49EC-9818-D6C79A4CFEF2}"/>
              </a:ext>
            </a:extLst>
          </p:cNvPr>
          <p:cNvSpPr/>
          <p:nvPr/>
        </p:nvSpPr>
        <p:spPr>
          <a:xfrm>
            <a:off x="581886" y="1168563"/>
            <a:ext cx="3783232"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C1191EB7-9B5C-4D33-B762-8448A2EDF144}"/>
              </a:ext>
            </a:extLst>
          </p:cNvPr>
          <p:cNvSpPr txBox="1"/>
          <p:nvPr/>
        </p:nvSpPr>
        <p:spPr>
          <a:xfrm>
            <a:off x="568860" y="1278338"/>
            <a:ext cx="26334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25563"/>
                </a:solidFill>
                <a:effectLst/>
                <a:uLnTx/>
                <a:uFillTx/>
                <a:latin typeface="Arial" panose="020B0604020202020204"/>
                <a:ea typeface="+mn-ea"/>
                <a:cs typeface="+mn-cs"/>
              </a:rPr>
              <a:t>LEADING</a:t>
            </a:r>
            <a:r>
              <a:rPr kumimoji="0" lang="en-US" sz="1200" b="1" i="0" u="none" strike="noStrike" kern="1200" cap="none" spc="0" normalizeH="0" baseline="30000" noProof="0" dirty="0">
                <a:ln>
                  <a:noFill/>
                </a:ln>
                <a:solidFill>
                  <a:srgbClr val="425563"/>
                </a:solidFill>
                <a:effectLst/>
                <a:uLnTx/>
                <a:uFillTx/>
                <a:latin typeface="Arial" panose="020B0604020202020204"/>
                <a:ea typeface="+mn-ea"/>
                <a:cs typeface="+mn-cs"/>
              </a:rPr>
              <a:t>(1)</a:t>
            </a:r>
          </a:p>
        </p:txBody>
      </p:sp>
      <p:sp>
        <p:nvSpPr>
          <p:cNvPr id="18" name="TextBox 17">
            <a:extLst>
              <a:ext uri="{FF2B5EF4-FFF2-40B4-BE49-F238E27FC236}">
                <a16:creationId xmlns:a16="http://schemas.microsoft.com/office/drawing/2014/main" id="{ECED59E1-F7DE-4694-8BAB-88AE75FDB053}"/>
              </a:ext>
            </a:extLst>
          </p:cNvPr>
          <p:cNvSpPr txBox="1"/>
          <p:nvPr/>
        </p:nvSpPr>
        <p:spPr>
          <a:xfrm>
            <a:off x="1500008" y="3937217"/>
            <a:ext cx="2878136" cy="692497"/>
          </a:xfrm>
          <a:prstGeom prst="rect">
            <a:avLst/>
          </a:prstGeom>
          <a:noFill/>
        </p:spPr>
        <p:txBody>
          <a:bodyPr wrap="square" rtlCol="0">
            <a:spAutoFit/>
          </a:bodyPr>
          <a:lstStyle/>
          <a:p>
            <a:r>
              <a:rPr lang="en-US" sz="900" dirty="0"/>
              <a:t>Every day, our </a:t>
            </a:r>
            <a:r>
              <a:rPr lang="en-US" sz="1050" b="1" dirty="0">
                <a:solidFill>
                  <a:srgbClr val="0B9AD6"/>
                </a:solidFill>
              </a:rPr>
              <a:t>employees</a:t>
            </a:r>
            <a:r>
              <a:rPr lang="en-US" sz="900" dirty="0"/>
              <a:t> work around the clock to safely </a:t>
            </a:r>
            <a:r>
              <a:rPr lang="en-US" sz="1050" b="1" dirty="0">
                <a:solidFill>
                  <a:srgbClr val="0B9AD6"/>
                </a:solidFill>
              </a:rPr>
              <a:t>advance solutions </a:t>
            </a:r>
            <a:r>
              <a:rPr lang="en-US" sz="900" dirty="0"/>
              <a:t>to our world’s biggest challenges. </a:t>
            </a:r>
          </a:p>
          <a:p>
            <a:endParaRPr lang="en-US" sz="900" dirty="0"/>
          </a:p>
        </p:txBody>
      </p:sp>
      <p:sp>
        <p:nvSpPr>
          <p:cNvPr id="19" name="Rectangle 18">
            <a:extLst>
              <a:ext uri="{FF2B5EF4-FFF2-40B4-BE49-F238E27FC236}">
                <a16:creationId xmlns:a16="http://schemas.microsoft.com/office/drawing/2014/main" id="{BCA63183-92A3-47D3-8A87-5A9C86D4AB1F}"/>
              </a:ext>
            </a:extLst>
          </p:cNvPr>
          <p:cNvSpPr/>
          <p:nvPr/>
        </p:nvSpPr>
        <p:spPr>
          <a:xfrm>
            <a:off x="585209" y="3254209"/>
            <a:ext cx="379544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0" name="Picture 19">
            <a:extLst>
              <a:ext uri="{FF2B5EF4-FFF2-40B4-BE49-F238E27FC236}">
                <a16:creationId xmlns:a16="http://schemas.microsoft.com/office/drawing/2014/main" id="{14CB8213-426F-444E-BA3F-3878F77C6175}"/>
              </a:ext>
            </a:extLst>
          </p:cNvPr>
          <p:cNvPicPr>
            <a:picLocks noChangeAspect="1"/>
          </p:cNvPicPr>
          <p:nvPr/>
        </p:nvPicPr>
        <p:blipFill rotWithShape="1">
          <a:blip r:embed="rId4">
            <a:extLst>
              <a:ext uri="{28A0092B-C50C-407E-A947-70E740481C1C}">
                <a14:useLocalDpi xmlns:a14="http://schemas.microsoft.com/office/drawing/2010/main" val="0"/>
              </a:ext>
            </a:extLst>
          </a:blip>
          <a:srcRect l="14594" t="13206" r="14147" b="13782"/>
          <a:stretch/>
        </p:blipFill>
        <p:spPr>
          <a:xfrm>
            <a:off x="613652" y="3780379"/>
            <a:ext cx="892455" cy="914400"/>
          </a:xfrm>
          <a:prstGeom prst="rect">
            <a:avLst/>
          </a:prstGeom>
        </p:spPr>
      </p:pic>
      <p:sp>
        <p:nvSpPr>
          <p:cNvPr id="21" name="TextBox 20">
            <a:extLst>
              <a:ext uri="{FF2B5EF4-FFF2-40B4-BE49-F238E27FC236}">
                <a16:creationId xmlns:a16="http://schemas.microsoft.com/office/drawing/2014/main" id="{982AD732-0D7C-43F2-80D6-7B0B47A307E2}"/>
              </a:ext>
            </a:extLst>
          </p:cNvPr>
          <p:cNvSpPr txBox="1"/>
          <p:nvPr/>
        </p:nvSpPr>
        <p:spPr>
          <a:xfrm>
            <a:off x="625175" y="3330636"/>
            <a:ext cx="3291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25563"/>
                </a:solidFill>
                <a:effectLst/>
                <a:uLnTx/>
                <a:uFillTx/>
                <a:latin typeface="Arial" panose="020B0604020202020204"/>
                <a:ea typeface="+mn-ea"/>
                <a:cs typeface="+mn-cs"/>
              </a:rPr>
              <a:t>GLOBAL</a:t>
            </a:r>
          </a:p>
        </p:txBody>
      </p:sp>
      <p:sp>
        <p:nvSpPr>
          <p:cNvPr id="23" name="TextBox 22">
            <a:extLst>
              <a:ext uri="{FF2B5EF4-FFF2-40B4-BE49-F238E27FC236}">
                <a16:creationId xmlns:a16="http://schemas.microsoft.com/office/drawing/2014/main" id="{E6C5D875-2B0B-43B3-99EA-17AF057CE30A}"/>
              </a:ext>
            </a:extLst>
          </p:cNvPr>
          <p:cNvSpPr txBox="1"/>
          <p:nvPr/>
        </p:nvSpPr>
        <p:spPr>
          <a:xfrm>
            <a:off x="5730810" y="1571792"/>
            <a:ext cx="2895068" cy="854080"/>
          </a:xfrm>
          <a:prstGeom prst="rect">
            <a:avLst/>
          </a:prstGeom>
          <a:noFill/>
        </p:spPr>
        <p:txBody>
          <a:bodyPr wrap="square" rtlCol="0">
            <a:spAutoFit/>
          </a:bodyPr>
          <a:lstStyle/>
          <a:p>
            <a:r>
              <a:rPr lang="en-US" sz="900" dirty="0">
                <a:solidFill>
                  <a:srgbClr val="425563"/>
                </a:solidFill>
              </a:rPr>
              <a:t>The company's products, materials and technologies are </a:t>
            </a:r>
            <a:r>
              <a:rPr lang="en-US" sz="1050" b="1" dirty="0">
                <a:solidFill>
                  <a:srgbClr val="0B9AD6"/>
                </a:solidFill>
              </a:rPr>
              <a:t>advancing sustainable solutions</a:t>
            </a:r>
            <a:r>
              <a:rPr lang="en-US" sz="900" dirty="0">
                <a:solidFill>
                  <a:srgbClr val="425563"/>
                </a:solidFill>
              </a:rPr>
              <a:t> for food safety, access to clean water, healthcare and fuel efficiency </a:t>
            </a:r>
            <a:r>
              <a:rPr lang="en-US" sz="1050" b="1" dirty="0">
                <a:solidFill>
                  <a:srgbClr val="0B9AD6"/>
                </a:solidFill>
              </a:rPr>
              <a:t>in more than 100 international markets</a:t>
            </a:r>
            <a:r>
              <a:rPr lang="en-US" sz="900" dirty="0">
                <a:solidFill>
                  <a:srgbClr val="425563"/>
                </a:solidFill>
              </a:rPr>
              <a:t>.</a:t>
            </a:r>
          </a:p>
        </p:txBody>
      </p:sp>
      <p:pic>
        <p:nvPicPr>
          <p:cNvPr id="24" name="Picture 2">
            <a:extLst>
              <a:ext uri="{FF2B5EF4-FFF2-40B4-BE49-F238E27FC236}">
                <a16:creationId xmlns:a16="http://schemas.microsoft.com/office/drawing/2014/main" id="{D18DE389-197A-462E-8AE3-322DDBC61CB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22347" y="1538765"/>
            <a:ext cx="853455" cy="986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a:extLst>
              <a:ext uri="{FF2B5EF4-FFF2-40B4-BE49-F238E27FC236}">
                <a16:creationId xmlns:a16="http://schemas.microsoft.com/office/drawing/2014/main" id="{EF21E0EA-D779-4A78-95F7-F8E4A83B1350}"/>
              </a:ext>
            </a:extLst>
          </p:cNvPr>
          <p:cNvSpPr txBox="1"/>
          <p:nvPr>
            <p:custDataLst>
              <p:tags r:id="rId1"/>
            </p:custDataLst>
          </p:nvPr>
        </p:nvSpPr>
        <p:spPr>
          <a:xfrm>
            <a:off x="4902035" y="1218895"/>
            <a:ext cx="3291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25563"/>
                </a:solidFill>
                <a:effectLst/>
                <a:uLnTx/>
                <a:uFillTx/>
                <a:latin typeface="Arial" panose="020B0604020202020204"/>
                <a:ea typeface="+mn-ea"/>
                <a:cs typeface="+mn-cs"/>
              </a:rPr>
              <a:t>DIVERSE</a:t>
            </a:r>
          </a:p>
        </p:txBody>
      </p:sp>
      <p:sp>
        <p:nvSpPr>
          <p:cNvPr id="26" name="Rectangle 25">
            <a:extLst>
              <a:ext uri="{FF2B5EF4-FFF2-40B4-BE49-F238E27FC236}">
                <a16:creationId xmlns:a16="http://schemas.microsoft.com/office/drawing/2014/main" id="{6F2F9F31-0962-4D55-A5B0-FA1B8D2BEF38}"/>
              </a:ext>
            </a:extLst>
          </p:cNvPr>
          <p:cNvSpPr/>
          <p:nvPr/>
        </p:nvSpPr>
        <p:spPr>
          <a:xfrm>
            <a:off x="4797654" y="1168563"/>
            <a:ext cx="3783232"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3D484CAD-617B-40E9-A143-A959F338839B}"/>
              </a:ext>
            </a:extLst>
          </p:cNvPr>
          <p:cNvSpPr/>
          <p:nvPr/>
        </p:nvSpPr>
        <p:spPr>
          <a:xfrm>
            <a:off x="762000" y="6164325"/>
            <a:ext cx="7889182" cy="215444"/>
          </a:xfrm>
          <a:prstGeom prst="rect">
            <a:avLst/>
          </a:prstGeom>
        </p:spPr>
        <p:txBody>
          <a:bodyPr wrap="square">
            <a:spAutoFit/>
          </a:bodyPr>
          <a:lstStyle/>
          <a:p>
            <a:pPr marL="228600" indent="-228600">
              <a:buFontTx/>
              <a:buAutoNum type="arabicParenBoth"/>
            </a:pPr>
            <a:r>
              <a:rPr lang="en-US" sz="800" dirty="0">
                <a:latin typeface="Calibri" panose="020F0502020204030204" pitchFamily="34" charset="0"/>
                <a:cs typeface="Calibri" panose="020F0502020204030204" pitchFamily="34" charset="0"/>
              </a:rPr>
              <a:t>Source: LyondellBasell and IHS Markit.  Note: Product rankings are as of December 31, 2021.  </a:t>
            </a:r>
          </a:p>
        </p:txBody>
      </p:sp>
      <p:pic>
        <p:nvPicPr>
          <p:cNvPr id="22" name="Picture 21" descr="Icon&#10;&#10;Description automatically generated">
            <a:extLst>
              <a:ext uri="{FF2B5EF4-FFF2-40B4-BE49-F238E27FC236}">
                <a16:creationId xmlns:a16="http://schemas.microsoft.com/office/drawing/2014/main" id="{B799D5A3-D9A8-4115-AC8B-433B4AA14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853" y="1773962"/>
            <a:ext cx="509290" cy="722085"/>
          </a:xfrm>
          <a:prstGeom prst="rect">
            <a:avLst/>
          </a:prstGeom>
        </p:spPr>
      </p:pic>
    </p:spTree>
    <p:extLst>
      <p:ext uri="{BB962C8B-B14F-4D97-AF65-F5344CB8AC3E}">
        <p14:creationId xmlns:p14="http://schemas.microsoft.com/office/powerpoint/2010/main" val="380877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8CBF13-0BC9-4CE2-ABAD-6D977093D1E5}"/>
              </a:ext>
            </a:extLst>
          </p:cNvPr>
          <p:cNvSpPr>
            <a:spLocks noGrp="1"/>
          </p:cNvSpPr>
          <p:nvPr>
            <p:ph type="body" sz="quarter" idx="10"/>
          </p:nvPr>
        </p:nvSpPr>
        <p:spPr/>
        <p:txBody>
          <a:bodyPr/>
          <a:lstStyle/>
          <a:p>
            <a:r>
              <a:rPr lang="en-US" dirty="0"/>
              <a:t>LyondellBasell has the scope and scale to serve global markets</a:t>
            </a:r>
          </a:p>
        </p:txBody>
      </p:sp>
      <p:sp>
        <p:nvSpPr>
          <p:cNvPr id="2" name="Slide Number Placeholder 1">
            <a:extLst>
              <a:ext uri="{FF2B5EF4-FFF2-40B4-BE49-F238E27FC236}">
                <a16:creationId xmlns:a16="http://schemas.microsoft.com/office/drawing/2014/main" id="{F839DEDF-4737-4346-8FB6-C5A822738EDF}"/>
              </a:ext>
            </a:extLst>
          </p:cNvPr>
          <p:cNvSpPr>
            <a:spLocks noGrp="1"/>
          </p:cNvSpPr>
          <p:nvPr>
            <p:ph type="sldNum" sz="quarter" idx="4"/>
          </p:nvPr>
        </p:nvSpPr>
        <p:spPr/>
        <p:txBody>
          <a:bodyPr/>
          <a:lstStyle/>
          <a:p>
            <a:fld id="{298567C9-2CCE-1447-BCA1-E6C8B9F336C1}" type="slidenum">
              <a:rPr lang="en-US" smtClean="0"/>
              <a:pPr/>
              <a:t>4</a:t>
            </a:fld>
            <a:endParaRPr lang="en-US" dirty="0"/>
          </a:p>
        </p:txBody>
      </p:sp>
      <p:sp>
        <p:nvSpPr>
          <p:cNvPr id="8" name="Rectangle 7">
            <a:extLst>
              <a:ext uri="{FF2B5EF4-FFF2-40B4-BE49-F238E27FC236}">
                <a16:creationId xmlns:a16="http://schemas.microsoft.com/office/drawing/2014/main" id="{204DFA6B-8787-4820-A219-83262EA1049D}"/>
              </a:ext>
            </a:extLst>
          </p:cNvPr>
          <p:cNvSpPr/>
          <p:nvPr/>
        </p:nvSpPr>
        <p:spPr>
          <a:xfrm>
            <a:off x="762000" y="6270211"/>
            <a:ext cx="7889182" cy="215444"/>
          </a:xfrm>
          <a:prstGeom prst="rect">
            <a:avLst/>
          </a:prstGeom>
        </p:spPr>
        <p:txBody>
          <a:bodyPr wrap="square">
            <a:spAutoFit/>
          </a:bodyPr>
          <a:lstStyle/>
          <a:p>
            <a:r>
              <a:rPr lang="en-US" sz="800" dirty="0">
                <a:latin typeface="Calibri" panose="020F0502020204030204" pitchFamily="34" charset="0"/>
                <a:cs typeface="Calibri" panose="020F0502020204030204" pitchFamily="34" charset="0"/>
              </a:rPr>
              <a:t>Note: Information as of December 31, 2021.  </a:t>
            </a:r>
          </a:p>
        </p:txBody>
      </p:sp>
      <p:pic>
        <p:nvPicPr>
          <p:cNvPr id="4" name="Picture 3">
            <a:extLst>
              <a:ext uri="{FF2B5EF4-FFF2-40B4-BE49-F238E27FC236}">
                <a16:creationId xmlns:a16="http://schemas.microsoft.com/office/drawing/2014/main" id="{8E68E4A8-6971-4176-82BA-2E57BAE1E538}"/>
              </a:ext>
            </a:extLst>
          </p:cNvPr>
          <p:cNvPicPr>
            <a:picLocks noChangeAspect="1"/>
          </p:cNvPicPr>
          <p:nvPr/>
        </p:nvPicPr>
        <p:blipFill>
          <a:blip r:embed="rId2"/>
          <a:stretch>
            <a:fillRect/>
          </a:stretch>
        </p:blipFill>
        <p:spPr>
          <a:xfrm>
            <a:off x="571500" y="1147238"/>
            <a:ext cx="2057400" cy="4752975"/>
          </a:xfrm>
          <a:prstGeom prst="rect">
            <a:avLst/>
          </a:prstGeom>
        </p:spPr>
      </p:pic>
      <p:pic>
        <p:nvPicPr>
          <p:cNvPr id="10" name="Picture 9">
            <a:extLst>
              <a:ext uri="{FF2B5EF4-FFF2-40B4-BE49-F238E27FC236}">
                <a16:creationId xmlns:a16="http://schemas.microsoft.com/office/drawing/2014/main" id="{85CF5D1D-81A7-4A5C-9022-D1DA11DAC2A0}"/>
              </a:ext>
            </a:extLst>
          </p:cNvPr>
          <p:cNvPicPr>
            <a:picLocks noChangeAspect="1"/>
          </p:cNvPicPr>
          <p:nvPr/>
        </p:nvPicPr>
        <p:blipFill>
          <a:blip r:embed="rId3"/>
          <a:stretch>
            <a:fillRect/>
          </a:stretch>
        </p:blipFill>
        <p:spPr>
          <a:xfrm>
            <a:off x="2789249" y="1543050"/>
            <a:ext cx="5861933" cy="2947987"/>
          </a:xfrm>
          <a:prstGeom prst="rect">
            <a:avLst/>
          </a:prstGeom>
        </p:spPr>
      </p:pic>
      <p:pic>
        <p:nvPicPr>
          <p:cNvPr id="12" name="Picture 11">
            <a:extLst>
              <a:ext uri="{FF2B5EF4-FFF2-40B4-BE49-F238E27FC236}">
                <a16:creationId xmlns:a16="http://schemas.microsoft.com/office/drawing/2014/main" id="{72B96576-379C-42DB-9C37-5CBDF2447CA0}"/>
              </a:ext>
            </a:extLst>
          </p:cNvPr>
          <p:cNvPicPr>
            <a:picLocks noChangeAspect="1"/>
          </p:cNvPicPr>
          <p:nvPr/>
        </p:nvPicPr>
        <p:blipFill>
          <a:blip r:embed="rId4"/>
          <a:stretch>
            <a:fillRect/>
          </a:stretch>
        </p:blipFill>
        <p:spPr>
          <a:xfrm>
            <a:off x="4638675" y="4469605"/>
            <a:ext cx="2743200" cy="904875"/>
          </a:xfrm>
          <a:prstGeom prst="rect">
            <a:avLst/>
          </a:prstGeom>
        </p:spPr>
      </p:pic>
    </p:spTree>
    <p:extLst>
      <p:ext uri="{BB962C8B-B14F-4D97-AF65-F5344CB8AC3E}">
        <p14:creationId xmlns:p14="http://schemas.microsoft.com/office/powerpoint/2010/main" val="428686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8CBF13-0BC9-4CE2-ABAD-6D977093D1E5}"/>
              </a:ext>
            </a:extLst>
          </p:cNvPr>
          <p:cNvSpPr>
            <a:spLocks noGrp="1"/>
          </p:cNvSpPr>
          <p:nvPr>
            <p:ph type="body" sz="quarter" idx="11"/>
          </p:nvPr>
        </p:nvSpPr>
        <p:spPr>
          <a:xfrm>
            <a:off x="571500" y="228600"/>
            <a:ext cx="8001000" cy="548640"/>
          </a:xfrm>
        </p:spPr>
        <p:txBody>
          <a:bodyPr vert="horz" lIns="91440" tIns="45720" rIns="91440" bIns="45720" rtlCol="0" anchor="b" anchorCtr="0">
            <a:normAutofit/>
          </a:bodyPr>
          <a:lstStyle/>
          <a:p>
            <a:r>
              <a:rPr lang="en-US" sz="1500" b="1" kern="1200">
                <a:latin typeface="+mn-lt"/>
                <a:ea typeface="Arial" charset="0"/>
                <a:cs typeface="Arial" charset="0"/>
              </a:rPr>
              <a:t>Our 2021 results reflect the robust demand for our products, supply constraints across our industry and our growth investments </a:t>
            </a:r>
          </a:p>
        </p:txBody>
      </p:sp>
      <p:sp>
        <p:nvSpPr>
          <p:cNvPr id="2" name="Slide Number Placeholder 1">
            <a:extLst>
              <a:ext uri="{FF2B5EF4-FFF2-40B4-BE49-F238E27FC236}">
                <a16:creationId xmlns:a16="http://schemas.microsoft.com/office/drawing/2014/main" id="{F839DEDF-4737-4346-8FB6-C5A822738EDF}"/>
              </a:ext>
            </a:extLst>
          </p:cNvPr>
          <p:cNvSpPr>
            <a:spLocks noGrp="1"/>
          </p:cNvSpPr>
          <p:nvPr>
            <p:ph type="sldNum" sz="quarter" idx="12"/>
          </p:nvPr>
        </p:nvSpPr>
        <p:spPr>
          <a:xfrm>
            <a:off x="8572501" y="6692377"/>
            <a:ext cx="571499" cy="118872"/>
          </a:xfrm>
        </p:spPr>
        <p:txBody>
          <a:bodyPr wrap="square" tIns="0" bIns="0" anchor="ctr" anchorCtr="0">
            <a:normAutofit/>
          </a:bodyPr>
          <a:lstStyle/>
          <a:p>
            <a:pPr>
              <a:lnSpc>
                <a:spcPct val="90000"/>
              </a:lnSpc>
              <a:spcAft>
                <a:spcPts val="600"/>
              </a:spcAft>
            </a:pPr>
            <a:fld id="{298567C9-2CCE-1447-BCA1-E6C8B9F336C1}" type="slidenum">
              <a:rPr lang="en-US" smtClean="0"/>
              <a:pPr>
                <a:lnSpc>
                  <a:spcPct val="90000"/>
                </a:lnSpc>
                <a:spcAft>
                  <a:spcPts val="600"/>
                </a:spcAft>
              </a:pPr>
              <a:t>5</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6FF4E44F-4FAE-4847-92F4-3A6658B60F1D}"/>
              </a:ext>
            </a:extLst>
          </p:cNvPr>
          <p:cNvPicPr>
            <a:picLocks noChangeAspect="1"/>
          </p:cNvPicPr>
          <p:nvPr/>
        </p:nvPicPr>
        <p:blipFill rotWithShape="1">
          <a:blip r:embed="rId2">
            <a:extLst>
              <a:ext uri="{28A0092B-C50C-407E-A947-70E740481C1C}">
                <a14:useLocalDpi xmlns:a14="http://schemas.microsoft.com/office/drawing/2010/main" val="0"/>
              </a:ext>
            </a:extLst>
          </a:blip>
          <a:srcRect t="9090" r="8" b="8"/>
          <a:stretch/>
        </p:blipFill>
        <p:spPr>
          <a:xfrm>
            <a:off x="571499" y="2288279"/>
            <a:ext cx="2514600" cy="2286000"/>
          </a:xfrm>
          <a:prstGeom prst="rect">
            <a:avLst/>
          </a:prstGeom>
          <a:noFill/>
        </p:spPr>
      </p:pic>
      <p:pic>
        <p:nvPicPr>
          <p:cNvPr id="9" name="Picture 8" descr="Graphical user interface&#10;&#10;Description automatically generated">
            <a:extLst>
              <a:ext uri="{FF2B5EF4-FFF2-40B4-BE49-F238E27FC236}">
                <a16:creationId xmlns:a16="http://schemas.microsoft.com/office/drawing/2014/main" id="{302AF5F9-F795-4B8B-A0A4-E2C48E79344C}"/>
              </a:ext>
            </a:extLst>
          </p:cNvPr>
          <p:cNvPicPr>
            <a:picLocks noChangeAspect="1"/>
          </p:cNvPicPr>
          <p:nvPr/>
        </p:nvPicPr>
        <p:blipFill rotWithShape="1">
          <a:blip r:embed="rId3">
            <a:extLst>
              <a:ext uri="{28A0092B-C50C-407E-A947-70E740481C1C}">
                <a14:useLocalDpi xmlns:a14="http://schemas.microsoft.com/office/drawing/2010/main" val="0"/>
              </a:ext>
            </a:extLst>
          </a:blip>
          <a:srcRect t="9090" r="8" b="8"/>
          <a:stretch/>
        </p:blipFill>
        <p:spPr>
          <a:xfrm>
            <a:off x="3314700" y="2288278"/>
            <a:ext cx="2514600" cy="2286000"/>
          </a:xfrm>
          <a:prstGeom prst="rect">
            <a:avLst/>
          </a:prstGeom>
          <a:noFill/>
        </p:spPr>
      </p:pic>
      <p:pic>
        <p:nvPicPr>
          <p:cNvPr id="11" name="Picture 10" descr="Graphical user interface, text&#10;&#10;Description automatically generated">
            <a:extLst>
              <a:ext uri="{FF2B5EF4-FFF2-40B4-BE49-F238E27FC236}">
                <a16:creationId xmlns:a16="http://schemas.microsoft.com/office/drawing/2014/main" id="{FED1B920-63D4-47CD-8CF3-F9CC7756A65E}"/>
              </a:ext>
            </a:extLst>
          </p:cNvPr>
          <p:cNvPicPr>
            <a:picLocks noChangeAspect="1"/>
          </p:cNvPicPr>
          <p:nvPr/>
        </p:nvPicPr>
        <p:blipFill rotWithShape="1">
          <a:blip r:embed="rId4">
            <a:extLst>
              <a:ext uri="{28A0092B-C50C-407E-A947-70E740481C1C}">
                <a14:useLocalDpi xmlns:a14="http://schemas.microsoft.com/office/drawing/2010/main" val="0"/>
              </a:ext>
            </a:extLst>
          </a:blip>
          <a:srcRect t="9090" r="8" b="8"/>
          <a:stretch/>
        </p:blipFill>
        <p:spPr>
          <a:xfrm>
            <a:off x="6057901" y="2286000"/>
            <a:ext cx="2514600" cy="2286000"/>
          </a:xfrm>
          <a:prstGeom prst="rect">
            <a:avLst/>
          </a:prstGeom>
          <a:noFill/>
        </p:spPr>
      </p:pic>
    </p:spTree>
    <p:extLst>
      <p:ext uri="{BB962C8B-B14F-4D97-AF65-F5344CB8AC3E}">
        <p14:creationId xmlns:p14="http://schemas.microsoft.com/office/powerpoint/2010/main" val="78237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FF66D4-5DDF-480B-93B8-B422F227B24F}"/>
              </a:ext>
            </a:extLst>
          </p:cNvPr>
          <p:cNvSpPr>
            <a:spLocks noGrp="1"/>
          </p:cNvSpPr>
          <p:nvPr>
            <p:ph type="body" sz="quarter" idx="10"/>
          </p:nvPr>
        </p:nvSpPr>
        <p:spPr/>
        <p:txBody>
          <a:bodyPr/>
          <a:lstStyle/>
          <a:p>
            <a:r>
              <a:rPr lang="en-US" dirty="0"/>
              <a:t>LyondellBasell operates some of the safest, most reliable facilities in the industry</a:t>
            </a:r>
          </a:p>
        </p:txBody>
      </p:sp>
      <p:sp>
        <p:nvSpPr>
          <p:cNvPr id="3" name="Slide Number Placeholder 2">
            <a:extLst>
              <a:ext uri="{FF2B5EF4-FFF2-40B4-BE49-F238E27FC236}">
                <a16:creationId xmlns:a16="http://schemas.microsoft.com/office/drawing/2014/main" id="{AA1D3708-6999-4040-BDFA-01C1E56838EA}"/>
              </a:ext>
            </a:extLst>
          </p:cNvPr>
          <p:cNvSpPr>
            <a:spLocks noGrp="1"/>
          </p:cNvSpPr>
          <p:nvPr>
            <p:ph type="sldNum" sz="quarter" idx="4"/>
          </p:nvPr>
        </p:nvSpPr>
        <p:spPr/>
        <p:txBody>
          <a:bodyPr/>
          <a:lstStyle/>
          <a:p>
            <a:fld id="{298567C9-2CCE-1447-BCA1-E6C8B9F336C1}" type="slidenum">
              <a:rPr lang="en-US" smtClean="0"/>
              <a:pPr/>
              <a:t>6</a:t>
            </a:fld>
            <a:endParaRPr lang="en-US" dirty="0"/>
          </a:p>
        </p:txBody>
      </p:sp>
      <p:sp>
        <p:nvSpPr>
          <p:cNvPr id="4" name="TextBox 3">
            <a:extLst>
              <a:ext uri="{FF2B5EF4-FFF2-40B4-BE49-F238E27FC236}">
                <a16:creationId xmlns:a16="http://schemas.microsoft.com/office/drawing/2014/main" id="{B23C38D0-57E4-4381-B59E-D93F61E569B6}"/>
              </a:ext>
            </a:extLst>
          </p:cNvPr>
          <p:cNvSpPr txBox="1"/>
          <p:nvPr/>
        </p:nvSpPr>
        <p:spPr>
          <a:xfrm>
            <a:off x="762000" y="6146474"/>
            <a:ext cx="7667625" cy="326243"/>
          </a:xfrm>
          <a:prstGeom prst="rect">
            <a:avLst/>
          </a:prstGeom>
          <a:noFill/>
          <a:ln>
            <a:noFill/>
          </a:ln>
          <a:effectLst/>
        </p:spPr>
        <p:txBody>
          <a:bodyPr wrap="square">
            <a:spAutoFit/>
          </a:bodyPr>
          <a:lstStyle>
            <a:defPPr>
              <a:defRPr lang="en-US"/>
            </a:defPPr>
            <a:lvl1pPr marL="228600" indent="-228600">
              <a:lnSpc>
                <a:spcPct val="85000"/>
              </a:lnSpc>
              <a:spcBef>
                <a:spcPct val="25000"/>
              </a:spcBef>
              <a:buAutoNum type="arabicParenBoth"/>
              <a:defRPr sz="800" b="0">
                <a:latin typeface="Arial" pitchFamily="34" charset="0"/>
                <a:ea typeface="ＭＳ Ｐゴシック" pitchFamily="34" charset="-128"/>
                <a:cs typeface="Arial" panose="020B0604020202020204" pitchFamily="34" charset="0"/>
              </a:defRPr>
            </a:lvl1pPr>
            <a:lvl2pPr marL="742950" indent="-285750" eaLnBrk="0" hangingPunct="0">
              <a:defRPr b="1">
                <a:solidFill>
                  <a:srgbClr val="404F56"/>
                </a:solidFill>
                <a:latin typeface="Arial" pitchFamily="34" charset="0"/>
                <a:ea typeface="ＭＳ Ｐゴシック" pitchFamily="34" charset="-128"/>
              </a:defRPr>
            </a:lvl2pPr>
            <a:lvl3pPr marL="1143000" indent="-228600" eaLnBrk="0" hangingPunct="0">
              <a:defRPr b="1">
                <a:solidFill>
                  <a:srgbClr val="404F56"/>
                </a:solidFill>
                <a:latin typeface="Arial" pitchFamily="34" charset="0"/>
                <a:ea typeface="ＭＳ Ｐゴシック" pitchFamily="34" charset="-128"/>
              </a:defRPr>
            </a:lvl3pPr>
            <a:lvl4pPr marL="1600200" indent="-228600" eaLnBrk="0" hangingPunct="0">
              <a:defRPr b="1">
                <a:solidFill>
                  <a:srgbClr val="404F56"/>
                </a:solidFill>
                <a:latin typeface="Arial" pitchFamily="34" charset="0"/>
                <a:ea typeface="ＭＳ Ｐゴシック" pitchFamily="34" charset="-128"/>
              </a:defRPr>
            </a:lvl4pPr>
            <a:lvl5pPr marL="2057400" indent="-228600" eaLnBrk="0" hangingPunct="0">
              <a:defRPr b="1">
                <a:solidFill>
                  <a:srgbClr val="404F56"/>
                </a:solidFill>
                <a:latin typeface="Arial" pitchFamily="34" charset="0"/>
                <a:ea typeface="ＭＳ Ｐゴシック" pitchFamily="34" charset="-128"/>
              </a:defRPr>
            </a:lvl5pPr>
            <a:lvl6pPr marL="2514600" indent="-228600" eaLnBrk="0" fontAlgn="base" hangingPunct="0">
              <a:lnSpc>
                <a:spcPct val="90000"/>
              </a:lnSpc>
              <a:spcBef>
                <a:spcPct val="30000"/>
              </a:spcBef>
              <a:spcAft>
                <a:spcPct val="0"/>
              </a:spcAft>
              <a:buClr>
                <a:srgbClr val="0492D0"/>
              </a:buClr>
              <a:buSzPct val="110000"/>
              <a:buFont typeface="Times" pitchFamily="18" charset="0"/>
              <a:defRPr b="1">
                <a:solidFill>
                  <a:srgbClr val="404F56"/>
                </a:solidFill>
                <a:latin typeface="Arial" pitchFamily="34" charset="0"/>
                <a:ea typeface="ＭＳ Ｐゴシック" pitchFamily="34" charset="-128"/>
              </a:defRPr>
            </a:lvl6pPr>
            <a:lvl7pPr marL="2971800" indent="-228600" eaLnBrk="0" fontAlgn="base" hangingPunct="0">
              <a:lnSpc>
                <a:spcPct val="90000"/>
              </a:lnSpc>
              <a:spcBef>
                <a:spcPct val="30000"/>
              </a:spcBef>
              <a:spcAft>
                <a:spcPct val="0"/>
              </a:spcAft>
              <a:buClr>
                <a:srgbClr val="0492D0"/>
              </a:buClr>
              <a:buSzPct val="110000"/>
              <a:buFont typeface="Times" pitchFamily="18" charset="0"/>
              <a:defRPr b="1">
                <a:solidFill>
                  <a:srgbClr val="404F56"/>
                </a:solidFill>
                <a:latin typeface="Arial" pitchFamily="34" charset="0"/>
                <a:ea typeface="ＭＳ Ｐゴシック" pitchFamily="34" charset="-128"/>
              </a:defRPr>
            </a:lvl7pPr>
            <a:lvl8pPr marL="3429000" indent="-228600" eaLnBrk="0" fontAlgn="base" hangingPunct="0">
              <a:lnSpc>
                <a:spcPct val="90000"/>
              </a:lnSpc>
              <a:spcBef>
                <a:spcPct val="30000"/>
              </a:spcBef>
              <a:spcAft>
                <a:spcPct val="0"/>
              </a:spcAft>
              <a:buClr>
                <a:srgbClr val="0492D0"/>
              </a:buClr>
              <a:buSzPct val="110000"/>
              <a:buFont typeface="Times" pitchFamily="18" charset="0"/>
              <a:defRPr b="1">
                <a:solidFill>
                  <a:srgbClr val="404F56"/>
                </a:solidFill>
                <a:latin typeface="Arial" pitchFamily="34" charset="0"/>
                <a:ea typeface="ＭＳ Ｐゴシック" pitchFamily="34" charset="-128"/>
              </a:defRPr>
            </a:lvl8pPr>
            <a:lvl9pPr marL="3886200" indent="-228600" eaLnBrk="0" fontAlgn="base" hangingPunct="0">
              <a:lnSpc>
                <a:spcPct val="90000"/>
              </a:lnSpc>
              <a:spcBef>
                <a:spcPct val="30000"/>
              </a:spcBef>
              <a:spcAft>
                <a:spcPct val="0"/>
              </a:spcAft>
              <a:buClr>
                <a:srgbClr val="0492D0"/>
              </a:buClr>
              <a:buSzPct val="110000"/>
              <a:buFont typeface="Times" pitchFamily="18" charset="0"/>
              <a:defRPr b="1">
                <a:solidFill>
                  <a:srgbClr val="404F56"/>
                </a:solidFill>
                <a:latin typeface="Arial" pitchFamily="34" charset="0"/>
                <a:ea typeface="ＭＳ Ｐゴシック" pitchFamily="34" charset="-128"/>
              </a:defRPr>
            </a:lvl9pPr>
          </a:lstStyle>
          <a:p>
            <a:pPr marL="0" indent="0">
              <a:lnSpc>
                <a:spcPct val="95000"/>
              </a:lnSpc>
            </a:pPr>
            <a:r>
              <a:rPr lang="en-US" dirty="0"/>
              <a:t>Source: American Chemistry Council (ACC) and LyondellBasell. Note: Medium and large companies only. Number of hours worked includes employees and contractors. Data includes safety performance from the acquisition of A. Schulman from August 21, 2018 forward.</a:t>
            </a:r>
          </a:p>
        </p:txBody>
      </p:sp>
      <p:sp>
        <p:nvSpPr>
          <p:cNvPr id="5" name="Text Box 31">
            <a:extLst>
              <a:ext uri="{FF2B5EF4-FFF2-40B4-BE49-F238E27FC236}">
                <a16:creationId xmlns:a16="http://schemas.microsoft.com/office/drawing/2014/main" id="{A29E930C-995B-4C67-894E-D5126544FD5E}"/>
              </a:ext>
            </a:extLst>
          </p:cNvPr>
          <p:cNvSpPr txBox="1">
            <a:spLocks noChangeArrowheads="1"/>
          </p:cNvSpPr>
          <p:nvPr/>
        </p:nvSpPr>
        <p:spPr bwMode="auto">
          <a:xfrm>
            <a:off x="605241" y="983235"/>
            <a:ext cx="3870966" cy="380702"/>
          </a:xfrm>
          <a:prstGeom prst="rect">
            <a:avLst/>
          </a:prstGeom>
          <a:solidFill>
            <a:srgbClr val="00205B"/>
          </a:solidFill>
        </p:spPr>
        <p:txBody>
          <a:bodyPr vert="horz" lIns="91440" tIns="45720" rIns="91440" bIns="45720" rtlCol="0" anchor="ctr" anchorCtr="0">
            <a:noAutofit/>
          </a:bodyPr>
          <a:lstStyle>
            <a:defPPr>
              <a:defRPr lang="en-US"/>
            </a:defPPr>
            <a:lvl1pPr indent="0" algn="ctr">
              <a:lnSpc>
                <a:spcPct val="90000"/>
              </a:lnSpc>
              <a:spcBef>
                <a:spcPts val="1000"/>
              </a:spcBef>
              <a:buClr>
                <a:srgbClr val="001B70"/>
              </a:buClr>
              <a:buFont typeface="LucidaGrande" charset="0"/>
              <a:buNone/>
              <a:defRPr sz="1400" b="1">
                <a:solidFill>
                  <a:schemeClr val="bg1"/>
                </a:solidFill>
                <a:latin typeface="Arial" charset="0"/>
                <a:ea typeface="Arial" charset="0"/>
                <a:cs typeface="Arial" charset="0"/>
              </a:defRPr>
            </a:lvl1pPr>
            <a:lvl2pPr indent="0">
              <a:lnSpc>
                <a:spcPct val="90000"/>
              </a:lnSpc>
              <a:spcBef>
                <a:spcPts val="500"/>
              </a:spcBef>
              <a:buClr>
                <a:srgbClr val="001B70"/>
              </a:buClr>
              <a:buFont typeface="LucidaGrande" charset="0"/>
              <a:buNone/>
              <a:defRPr sz="2000" b="1" i="0">
                <a:solidFill>
                  <a:srgbClr val="425563"/>
                </a:solidFill>
                <a:latin typeface="Arial" charset="0"/>
                <a:ea typeface="Arial" charset="0"/>
                <a:cs typeface="Arial" charset="0"/>
              </a:defRPr>
            </a:lvl2pPr>
            <a:lvl3pPr indent="0">
              <a:lnSpc>
                <a:spcPct val="90000"/>
              </a:lnSpc>
              <a:spcBef>
                <a:spcPts val="500"/>
              </a:spcBef>
              <a:buClr>
                <a:srgbClr val="001B70"/>
              </a:buClr>
              <a:buFont typeface="LucidaGrande" charset="0"/>
              <a:buNone/>
              <a:defRPr b="1" i="0">
                <a:solidFill>
                  <a:srgbClr val="425563"/>
                </a:solidFill>
                <a:latin typeface="Arial" charset="0"/>
                <a:ea typeface="Arial" charset="0"/>
                <a:cs typeface="Arial" charset="0"/>
              </a:defRPr>
            </a:lvl3pPr>
            <a:lvl4pPr indent="0">
              <a:lnSpc>
                <a:spcPct val="90000"/>
              </a:lnSpc>
              <a:spcBef>
                <a:spcPts val="500"/>
              </a:spcBef>
              <a:buClr>
                <a:srgbClr val="001B70"/>
              </a:buClr>
              <a:buFont typeface="LucidaGrande" charset="0"/>
              <a:buNone/>
              <a:defRPr sz="1600" b="1" i="0">
                <a:solidFill>
                  <a:srgbClr val="425563"/>
                </a:solidFill>
                <a:latin typeface="Arial" charset="0"/>
                <a:ea typeface="Arial" charset="0"/>
                <a:cs typeface="Arial" charset="0"/>
              </a:defRPr>
            </a:lvl4pPr>
            <a:lvl5pPr indent="0">
              <a:lnSpc>
                <a:spcPct val="90000"/>
              </a:lnSpc>
              <a:spcBef>
                <a:spcPts val="500"/>
              </a:spcBef>
              <a:buClr>
                <a:srgbClr val="001B70"/>
              </a:buClr>
              <a:buFont typeface="LucidaGrande" charset="0"/>
              <a:buNone/>
              <a:defRPr sz="1600" b="1" i="0">
                <a:solidFill>
                  <a:srgbClr val="425563"/>
                </a:solidFill>
                <a:latin typeface="Arial" charset="0"/>
                <a:ea typeface="Arial" charset="0"/>
                <a:cs typeface="Arial" charset="0"/>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LYB Total Recordable Incident Rate</a:t>
            </a:r>
            <a:r>
              <a:rPr lang="en-US" baseline="30000" dirty="0"/>
              <a:t>(1)</a:t>
            </a:r>
            <a:endParaRPr lang="en-US" dirty="0"/>
          </a:p>
        </p:txBody>
      </p:sp>
      <p:cxnSp>
        <p:nvCxnSpPr>
          <p:cNvPr id="7" name="Straight Connector 6">
            <a:extLst>
              <a:ext uri="{FF2B5EF4-FFF2-40B4-BE49-F238E27FC236}">
                <a16:creationId xmlns:a16="http://schemas.microsoft.com/office/drawing/2014/main" id="{84129D70-CA10-41B2-B0E7-AC91ABF6505A}"/>
              </a:ext>
            </a:extLst>
          </p:cNvPr>
          <p:cNvCxnSpPr/>
          <p:nvPr/>
        </p:nvCxnSpPr>
        <p:spPr>
          <a:xfrm>
            <a:off x="4572000" y="1596999"/>
            <a:ext cx="0" cy="3631758"/>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 Box 31">
            <a:extLst>
              <a:ext uri="{FF2B5EF4-FFF2-40B4-BE49-F238E27FC236}">
                <a16:creationId xmlns:a16="http://schemas.microsoft.com/office/drawing/2014/main" id="{9B0DE07F-680F-4095-B1F6-520E421DCB9A}"/>
              </a:ext>
            </a:extLst>
          </p:cNvPr>
          <p:cNvSpPr txBox="1">
            <a:spLocks noChangeArrowheads="1"/>
          </p:cNvSpPr>
          <p:nvPr/>
        </p:nvSpPr>
        <p:spPr bwMode="auto">
          <a:xfrm>
            <a:off x="4677953" y="982645"/>
            <a:ext cx="3870966" cy="380702"/>
          </a:xfrm>
          <a:prstGeom prst="rect">
            <a:avLst/>
          </a:prstGeom>
          <a:solidFill>
            <a:srgbClr val="00205B"/>
          </a:solidFill>
        </p:spPr>
        <p:txBody>
          <a:bodyPr vert="horz" lIns="91440" tIns="45720" rIns="91440" bIns="45720" rtlCol="0" anchor="ctr" anchorCtr="0">
            <a:noAutofit/>
          </a:bodyPr>
          <a:lstStyle>
            <a:defPPr>
              <a:defRPr lang="en-US"/>
            </a:defPPr>
            <a:lvl1pPr indent="0" algn="ctr">
              <a:lnSpc>
                <a:spcPct val="90000"/>
              </a:lnSpc>
              <a:spcBef>
                <a:spcPts val="1000"/>
              </a:spcBef>
              <a:buClr>
                <a:srgbClr val="001B70"/>
              </a:buClr>
              <a:buFont typeface="LucidaGrande" charset="0"/>
              <a:buNone/>
              <a:defRPr sz="1400" b="1">
                <a:solidFill>
                  <a:schemeClr val="bg1"/>
                </a:solidFill>
                <a:latin typeface="Arial" charset="0"/>
                <a:ea typeface="Arial" charset="0"/>
                <a:cs typeface="Arial" charset="0"/>
              </a:defRPr>
            </a:lvl1pPr>
            <a:lvl2pPr indent="0">
              <a:lnSpc>
                <a:spcPct val="90000"/>
              </a:lnSpc>
              <a:spcBef>
                <a:spcPts val="500"/>
              </a:spcBef>
              <a:buClr>
                <a:srgbClr val="001B70"/>
              </a:buClr>
              <a:buFont typeface="LucidaGrande" charset="0"/>
              <a:buNone/>
              <a:defRPr sz="2000" b="1" i="0">
                <a:solidFill>
                  <a:srgbClr val="425563"/>
                </a:solidFill>
                <a:latin typeface="Arial" charset="0"/>
                <a:ea typeface="Arial" charset="0"/>
                <a:cs typeface="Arial" charset="0"/>
              </a:defRPr>
            </a:lvl2pPr>
            <a:lvl3pPr indent="0">
              <a:lnSpc>
                <a:spcPct val="90000"/>
              </a:lnSpc>
              <a:spcBef>
                <a:spcPts val="500"/>
              </a:spcBef>
              <a:buClr>
                <a:srgbClr val="001B70"/>
              </a:buClr>
              <a:buFont typeface="LucidaGrande" charset="0"/>
              <a:buNone/>
              <a:defRPr b="1" i="0">
                <a:solidFill>
                  <a:srgbClr val="425563"/>
                </a:solidFill>
                <a:latin typeface="Arial" charset="0"/>
                <a:ea typeface="Arial" charset="0"/>
                <a:cs typeface="Arial" charset="0"/>
              </a:defRPr>
            </a:lvl3pPr>
            <a:lvl4pPr indent="0">
              <a:lnSpc>
                <a:spcPct val="90000"/>
              </a:lnSpc>
              <a:spcBef>
                <a:spcPts val="500"/>
              </a:spcBef>
              <a:buClr>
                <a:srgbClr val="001B70"/>
              </a:buClr>
              <a:buFont typeface="LucidaGrande" charset="0"/>
              <a:buNone/>
              <a:defRPr sz="1600" b="1" i="0">
                <a:solidFill>
                  <a:srgbClr val="425563"/>
                </a:solidFill>
                <a:latin typeface="Arial" charset="0"/>
                <a:ea typeface="Arial" charset="0"/>
                <a:cs typeface="Arial" charset="0"/>
              </a:defRPr>
            </a:lvl4pPr>
            <a:lvl5pPr indent="0">
              <a:lnSpc>
                <a:spcPct val="90000"/>
              </a:lnSpc>
              <a:spcBef>
                <a:spcPts val="500"/>
              </a:spcBef>
              <a:buClr>
                <a:srgbClr val="001B70"/>
              </a:buClr>
              <a:buFont typeface="LucidaGrande" charset="0"/>
              <a:buNone/>
              <a:defRPr sz="1600" b="1" i="0">
                <a:solidFill>
                  <a:srgbClr val="425563"/>
                </a:solidFill>
                <a:latin typeface="Arial" charset="0"/>
                <a:ea typeface="Arial" charset="0"/>
                <a:cs typeface="Arial" charset="0"/>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2021 GoalZERO Safety Performance</a:t>
            </a:r>
          </a:p>
        </p:txBody>
      </p:sp>
      <p:pic>
        <p:nvPicPr>
          <p:cNvPr id="13" name="Picture 12">
            <a:extLst>
              <a:ext uri="{FF2B5EF4-FFF2-40B4-BE49-F238E27FC236}">
                <a16:creationId xmlns:a16="http://schemas.microsoft.com/office/drawing/2014/main" id="{5E520B01-81FD-45CA-97FC-770AC855F501}"/>
              </a:ext>
            </a:extLst>
          </p:cNvPr>
          <p:cNvPicPr>
            <a:picLocks noChangeAspect="1"/>
          </p:cNvPicPr>
          <p:nvPr/>
        </p:nvPicPr>
        <p:blipFill>
          <a:blip r:embed="rId2"/>
          <a:stretch>
            <a:fillRect/>
          </a:stretch>
        </p:blipFill>
        <p:spPr>
          <a:xfrm>
            <a:off x="571501" y="1833563"/>
            <a:ext cx="3870966" cy="2936088"/>
          </a:xfrm>
          <a:prstGeom prst="rect">
            <a:avLst/>
          </a:prstGeom>
        </p:spPr>
      </p:pic>
      <p:pic>
        <p:nvPicPr>
          <p:cNvPr id="18" name="Picture 17">
            <a:extLst>
              <a:ext uri="{FF2B5EF4-FFF2-40B4-BE49-F238E27FC236}">
                <a16:creationId xmlns:a16="http://schemas.microsoft.com/office/drawing/2014/main" id="{C678C67D-708C-4E69-8FF4-1E5029F8D2C0}"/>
              </a:ext>
            </a:extLst>
          </p:cNvPr>
          <p:cNvPicPr>
            <a:picLocks noChangeAspect="1"/>
          </p:cNvPicPr>
          <p:nvPr/>
        </p:nvPicPr>
        <p:blipFill>
          <a:blip r:embed="rId3"/>
          <a:stretch>
            <a:fillRect/>
          </a:stretch>
        </p:blipFill>
        <p:spPr>
          <a:xfrm>
            <a:off x="5008473" y="1730648"/>
            <a:ext cx="3209925" cy="3141918"/>
          </a:xfrm>
          <a:prstGeom prst="rect">
            <a:avLst/>
          </a:prstGeom>
        </p:spPr>
      </p:pic>
    </p:spTree>
    <p:extLst>
      <p:ext uri="{BB962C8B-B14F-4D97-AF65-F5344CB8AC3E}">
        <p14:creationId xmlns:p14="http://schemas.microsoft.com/office/powerpoint/2010/main" val="4055086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F4C8F-03F6-4436-8F6E-41F192CC60DF}"/>
              </a:ext>
            </a:extLst>
          </p:cNvPr>
          <p:cNvPicPr>
            <a:picLocks noChangeAspect="1"/>
          </p:cNvPicPr>
          <p:nvPr/>
        </p:nvPicPr>
        <p:blipFill>
          <a:blip r:embed="rId2"/>
          <a:stretch>
            <a:fillRect/>
          </a:stretch>
        </p:blipFill>
        <p:spPr>
          <a:xfrm>
            <a:off x="571500" y="1658778"/>
            <a:ext cx="8001000" cy="4180522"/>
          </a:xfrm>
          <a:prstGeom prst="rect">
            <a:avLst/>
          </a:prstGeom>
          <a:noFill/>
        </p:spPr>
      </p:pic>
      <p:sp>
        <p:nvSpPr>
          <p:cNvPr id="6" name="Text Placeholder 5">
            <a:extLst>
              <a:ext uri="{FF2B5EF4-FFF2-40B4-BE49-F238E27FC236}">
                <a16:creationId xmlns:a16="http://schemas.microsoft.com/office/drawing/2014/main" id="{078CBF13-0BC9-4CE2-ABAD-6D977093D1E5}"/>
              </a:ext>
            </a:extLst>
          </p:cNvPr>
          <p:cNvSpPr>
            <a:spLocks noGrp="1"/>
          </p:cNvSpPr>
          <p:nvPr>
            <p:ph type="body" sz="quarter" idx="10"/>
          </p:nvPr>
        </p:nvSpPr>
        <p:spPr>
          <a:xfrm>
            <a:off x="571500" y="228600"/>
            <a:ext cx="8001000" cy="548640"/>
          </a:xfrm>
        </p:spPr>
        <p:txBody>
          <a:bodyPr vert="horz" lIns="91440" tIns="45720" rIns="91440" bIns="45720" rtlCol="0" anchor="b" anchorCtr="0">
            <a:normAutofit/>
          </a:bodyPr>
          <a:lstStyle/>
          <a:p>
            <a:r>
              <a:rPr lang="en-US" sz="1500"/>
              <a:t>LyondellBasell products are advancing a range of solutions in nearly every geography and sector of the economy</a:t>
            </a:r>
          </a:p>
        </p:txBody>
      </p:sp>
      <p:sp>
        <p:nvSpPr>
          <p:cNvPr id="2" name="Slide Number Placeholder 1">
            <a:extLst>
              <a:ext uri="{FF2B5EF4-FFF2-40B4-BE49-F238E27FC236}">
                <a16:creationId xmlns:a16="http://schemas.microsoft.com/office/drawing/2014/main" id="{F839DEDF-4737-4346-8FB6-C5A822738EDF}"/>
              </a:ext>
            </a:extLst>
          </p:cNvPr>
          <p:cNvSpPr>
            <a:spLocks noGrp="1"/>
          </p:cNvSpPr>
          <p:nvPr>
            <p:ph type="sldNum" sz="quarter" idx="4"/>
          </p:nvPr>
        </p:nvSpPr>
        <p:spPr>
          <a:xfrm>
            <a:off x="8572501" y="6692377"/>
            <a:ext cx="571499" cy="118872"/>
          </a:xfrm>
        </p:spPr>
        <p:txBody>
          <a:bodyPr wrap="square" tIns="0" bIns="0" anchor="ctr" anchorCtr="0">
            <a:normAutofit/>
          </a:bodyPr>
          <a:lstStyle/>
          <a:p>
            <a:pPr>
              <a:lnSpc>
                <a:spcPct val="90000"/>
              </a:lnSpc>
              <a:spcAft>
                <a:spcPts val="600"/>
              </a:spcAft>
            </a:pPr>
            <a:fld id="{298567C9-2CCE-1447-BCA1-E6C8B9F336C1}" type="slidenum">
              <a:rPr lang="en-US" smtClean="0"/>
              <a:pPr>
                <a:lnSpc>
                  <a:spcPct val="90000"/>
                </a:lnSpc>
                <a:spcAft>
                  <a:spcPts val="600"/>
                </a:spcAft>
              </a:pPr>
              <a:t>7</a:t>
            </a:fld>
            <a:endParaRPr lang="en-US"/>
          </a:p>
        </p:txBody>
      </p:sp>
    </p:spTree>
    <p:extLst>
      <p:ext uri="{BB962C8B-B14F-4D97-AF65-F5344CB8AC3E}">
        <p14:creationId xmlns:p14="http://schemas.microsoft.com/office/powerpoint/2010/main" val="299095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78CBF13-0BC9-4CE2-ABAD-6D977093D1E5}"/>
              </a:ext>
            </a:extLst>
          </p:cNvPr>
          <p:cNvSpPr>
            <a:spLocks noGrp="1"/>
          </p:cNvSpPr>
          <p:nvPr>
            <p:ph type="body" sz="quarter" idx="10"/>
          </p:nvPr>
        </p:nvSpPr>
        <p:spPr>
          <a:xfrm>
            <a:off x="571500" y="228600"/>
            <a:ext cx="8001000" cy="548640"/>
          </a:xfrm>
        </p:spPr>
        <p:txBody>
          <a:bodyPr vert="horz" lIns="91440" tIns="45720" rIns="91440" bIns="45720" rtlCol="0" anchor="b" anchorCtr="0">
            <a:normAutofit/>
          </a:bodyPr>
          <a:lstStyle/>
          <a:p>
            <a:r>
              <a:rPr lang="en-US" sz="1600" dirty="0">
                <a:latin typeface="Arial" panose="020B0604020202020204" pitchFamily="34" charset="0"/>
                <a:cs typeface="Arial" panose="020B0604020202020204" pitchFamily="34" charset="0"/>
              </a:rPr>
              <a:t>LyondellBasell is working to make meaningful progress to address some of the world’s most pressing challenges</a:t>
            </a:r>
          </a:p>
        </p:txBody>
      </p:sp>
      <p:sp>
        <p:nvSpPr>
          <p:cNvPr id="2" name="Slide Number Placeholder 1">
            <a:extLst>
              <a:ext uri="{FF2B5EF4-FFF2-40B4-BE49-F238E27FC236}">
                <a16:creationId xmlns:a16="http://schemas.microsoft.com/office/drawing/2014/main" id="{F839DEDF-4737-4346-8FB6-C5A822738EDF}"/>
              </a:ext>
            </a:extLst>
          </p:cNvPr>
          <p:cNvSpPr>
            <a:spLocks noGrp="1"/>
          </p:cNvSpPr>
          <p:nvPr>
            <p:ph type="sldNum" sz="quarter" idx="4"/>
          </p:nvPr>
        </p:nvSpPr>
        <p:spPr>
          <a:xfrm>
            <a:off x="8572501" y="6692377"/>
            <a:ext cx="571499" cy="118872"/>
          </a:xfrm>
        </p:spPr>
        <p:txBody>
          <a:bodyPr wrap="square" tIns="0" bIns="0" anchor="ctr" anchorCtr="0">
            <a:normAutofit/>
          </a:bodyPr>
          <a:lstStyle/>
          <a:p>
            <a:pPr>
              <a:lnSpc>
                <a:spcPct val="90000"/>
              </a:lnSpc>
              <a:spcAft>
                <a:spcPts val="600"/>
              </a:spcAft>
            </a:pPr>
            <a:fld id="{298567C9-2CCE-1447-BCA1-E6C8B9F336C1}" type="slidenum">
              <a:rPr lang="en-US" smtClean="0"/>
              <a:pPr>
                <a:lnSpc>
                  <a:spcPct val="90000"/>
                </a:lnSpc>
                <a:spcAft>
                  <a:spcPts val="600"/>
                </a:spcAft>
              </a:pPr>
              <a:t>8</a:t>
            </a:fld>
            <a:endParaRPr lang="en-US"/>
          </a:p>
        </p:txBody>
      </p:sp>
      <p:sp>
        <p:nvSpPr>
          <p:cNvPr id="8" name="TextBox 7">
            <a:extLst>
              <a:ext uri="{FF2B5EF4-FFF2-40B4-BE49-F238E27FC236}">
                <a16:creationId xmlns:a16="http://schemas.microsoft.com/office/drawing/2014/main" id="{8E1A78A8-2540-4080-AF02-1D95E9B3133C}"/>
              </a:ext>
            </a:extLst>
          </p:cNvPr>
          <p:cNvSpPr txBox="1"/>
          <p:nvPr/>
        </p:nvSpPr>
        <p:spPr>
          <a:xfrm>
            <a:off x="664946" y="5895518"/>
            <a:ext cx="5458340" cy="584775"/>
          </a:xfrm>
          <a:prstGeom prst="rect">
            <a:avLst/>
          </a:prstGeom>
          <a:noFill/>
        </p:spPr>
        <p:txBody>
          <a:bodyPr wrap="square" rtlCol="0">
            <a:spAutoFit/>
          </a:bodyPr>
          <a:lstStyle/>
          <a:p>
            <a:r>
              <a:rPr lang="en-US" sz="800" baseline="30000" dirty="0"/>
              <a:t>1  </a:t>
            </a:r>
            <a:r>
              <a:rPr lang="en-US" sz="800" dirty="0"/>
              <a:t>2 millions metric tons</a:t>
            </a:r>
          </a:p>
          <a:p>
            <a:r>
              <a:rPr lang="en-US" sz="800" baseline="30000" dirty="0"/>
              <a:t>2</a:t>
            </a:r>
            <a:r>
              <a:rPr lang="en-US" sz="800" dirty="0"/>
              <a:t> Our 2050 net zero goal includes scope 1 and 2 emissions</a:t>
            </a:r>
          </a:p>
          <a:p>
            <a:r>
              <a:rPr lang="en-US" sz="800" baseline="30000" dirty="0"/>
              <a:t>3  </a:t>
            </a:r>
            <a:r>
              <a:rPr lang="en-US" sz="800" dirty="0"/>
              <a:t>Our 2030 goal includes scope 1 and 2 emissions</a:t>
            </a:r>
          </a:p>
          <a:p>
            <a:r>
              <a:rPr lang="en-US" sz="800" baseline="30000" dirty="0"/>
              <a:t>4</a:t>
            </a:r>
            <a:r>
              <a:rPr lang="en-US" sz="800" dirty="0"/>
              <a:t>  Related to 2020 levels</a:t>
            </a:r>
          </a:p>
        </p:txBody>
      </p:sp>
      <p:pic>
        <p:nvPicPr>
          <p:cNvPr id="9" name="Picture 8">
            <a:extLst>
              <a:ext uri="{FF2B5EF4-FFF2-40B4-BE49-F238E27FC236}">
                <a16:creationId xmlns:a16="http://schemas.microsoft.com/office/drawing/2014/main" id="{DCDD24DE-C730-4F83-AE8A-1162918B690F}"/>
              </a:ext>
            </a:extLst>
          </p:cNvPr>
          <p:cNvPicPr>
            <a:picLocks noChangeAspect="1"/>
          </p:cNvPicPr>
          <p:nvPr/>
        </p:nvPicPr>
        <p:blipFill>
          <a:blip r:embed="rId2"/>
          <a:stretch>
            <a:fillRect/>
          </a:stretch>
        </p:blipFill>
        <p:spPr>
          <a:xfrm>
            <a:off x="361316" y="969191"/>
            <a:ext cx="8421367" cy="4755334"/>
          </a:xfrm>
          <a:prstGeom prst="rect">
            <a:avLst/>
          </a:prstGeom>
        </p:spPr>
      </p:pic>
    </p:spTree>
    <p:extLst>
      <p:ext uri="{BB962C8B-B14F-4D97-AF65-F5344CB8AC3E}">
        <p14:creationId xmlns:p14="http://schemas.microsoft.com/office/powerpoint/2010/main" val="82092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B4E9AD-E9D0-44E8-B2EE-3724C432144B}"/>
              </a:ext>
            </a:extLst>
          </p:cNvPr>
          <p:cNvPicPr>
            <a:picLocks noChangeAspect="1"/>
          </p:cNvPicPr>
          <p:nvPr/>
        </p:nvPicPr>
        <p:blipFill>
          <a:blip r:embed="rId2"/>
          <a:stretch>
            <a:fillRect/>
          </a:stretch>
        </p:blipFill>
        <p:spPr>
          <a:xfrm>
            <a:off x="571500" y="1948814"/>
            <a:ext cx="8001000" cy="3600449"/>
          </a:xfrm>
          <a:prstGeom prst="rect">
            <a:avLst/>
          </a:prstGeom>
          <a:noFill/>
        </p:spPr>
      </p:pic>
      <p:sp>
        <p:nvSpPr>
          <p:cNvPr id="6" name="Text Placeholder 5">
            <a:extLst>
              <a:ext uri="{FF2B5EF4-FFF2-40B4-BE49-F238E27FC236}">
                <a16:creationId xmlns:a16="http://schemas.microsoft.com/office/drawing/2014/main" id="{078CBF13-0BC9-4CE2-ABAD-6D977093D1E5}"/>
              </a:ext>
            </a:extLst>
          </p:cNvPr>
          <p:cNvSpPr>
            <a:spLocks noGrp="1"/>
          </p:cNvSpPr>
          <p:nvPr>
            <p:ph type="body" sz="quarter" idx="10"/>
          </p:nvPr>
        </p:nvSpPr>
        <p:spPr>
          <a:xfrm>
            <a:off x="571500" y="228600"/>
            <a:ext cx="8001000" cy="548640"/>
          </a:xfrm>
        </p:spPr>
        <p:txBody>
          <a:bodyPr vert="horz" lIns="91440" tIns="45720" rIns="91440" bIns="45720" rtlCol="0" anchor="b" anchorCtr="0">
            <a:normAutofit/>
          </a:bodyPr>
          <a:lstStyle/>
          <a:p>
            <a:r>
              <a:rPr lang="en-US" sz="1500"/>
              <a:t>LyondellBasell’s suite of </a:t>
            </a:r>
            <a:r>
              <a:rPr lang="en-US" sz="1500" i="1" err="1"/>
              <a:t>Circulen</a:t>
            </a:r>
            <a:r>
              <a:rPr lang="en-US" sz="1500"/>
              <a:t> products enables brand owners to improve the sustainability of consumer products</a:t>
            </a:r>
          </a:p>
        </p:txBody>
      </p:sp>
      <p:sp>
        <p:nvSpPr>
          <p:cNvPr id="2" name="Slide Number Placeholder 1">
            <a:extLst>
              <a:ext uri="{FF2B5EF4-FFF2-40B4-BE49-F238E27FC236}">
                <a16:creationId xmlns:a16="http://schemas.microsoft.com/office/drawing/2014/main" id="{F839DEDF-4737-4346-8FB6-C5A822738EDF}"/>
              </a:ext>
            </a:extLst>
          </p:cNvPr>
          <p:cNvSpPr>
            <a:spLocks noGrp="1"/>
          </p:cNvSpPr>
          <p:nvPr>
            <p:ph type="sldNum" sz="quarter" idx="4"/>
          </p:nvPr>
        </p:nvSpPr>
        <p:spPr>
          <a:xfrm>
            <a:off x="8572501" y="6692377"/>
            <a:ext cx="571499" cy="118872"/>
          </a:xfrm>
        </p:spPr>
        <p:txBody>
          <a:bodyPr wrap="square" tIns="0" bIns="0" anchor="ctr" anchorCtr="0">
            <a:normAutofit/>
          </a:bodyPr>
          <a:lstStyle/>
          <a:p>
            <a:pPr>
              <a:lnSpc>
                <a:spcPct val="90000"/>
              </a:lnSpc>
              <a:spcAft>
                <a:spcPts val="600"/>
              </a:spcAft>
            </a:pPr>
            <a:fld id="{298567C9-2CCE-1447-BCA1-E6C8B9F336C1}"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16240464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NLINETEXTSHAPEGUID" val="e5b35a5b-b4bd-49d3-83aa-b7b680374622"/>
</p:tagLst>
</file>

<file path=ppt/theme/theme1.xml><?xml version="1.0" encoding="utf-8"?>
<a:theme xmlns:a="http://schemas.openxmlformats.org/drawingml/2006/main" name="Office Theme">
  <a:themeElements>
    <a:clrScheme name="LYB PPT Colors">
      <a:dk1>
        <a:srgbClr val="425563"/>
      </a:dk1>
      <a:lt1>
        <a:srgbClr val="FFFFFF"/>
      </a:lt1>
      <a:dk2>
        <a:srgbClr val="00205B"/>
      </a:dk2>
      <a:lt2>
        <a:srgbClr val="E7E6E6"/>
      </a:lt2>
      <a:accent1>
        <a:srgbClr val="009CDE"/>
      </a:accent1>
      <a:accent2>
        <a:srgbClr val="FF8200"/>
      </a:accent2>
      <a:accent3>
        <a:srgbClr val="84BD00"/>
      </a:accent3>
      <a:accent4>
        <a:srgbClr val="DB3EB1"/>
      </a:accent4>
      <a:accent5>
        <a:srgbClr val="6EBCDD"/>
      </a:accent5>
      <a:accent6>
        <a:srgbClr val="636363"/>
      </a:accent6>
      <a:hlink>
        <a:srgbClr val="006B99"/>
      </a:hlink>
      <a:folHlink>
        <a:srgbClr val="982B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_PowerPoint_Template_EN" id="{C4703D4D-41C4-45F2-ADD5-ECB0CE69C0F7}" vid="{8A666BE6-4B81-415C-A4CB-643B4342AF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1dd34f7-d00e-4a22-ad5a-8b4e1f9c2f48">
      <UserInfo>
        <DisplayName>Rollins, Krystal</DisplayName>
        <AccountId>4120</AccountId>
        <AccountType/>
      </UserInfo>
      <UserInfo>
        <DisplayName>Gallick, Katherine A</DisplayName>
        <AccountId>4140</AccountId>
        <AccountType/>
      </UserInfo>
      <UserInfo>
        <DisplayName>Bhadane, Sudhakar</DisplayName>
        <AccountId>322</AccountId>
        <AccountType/>
      </UserInfo>
      <UserInfo>
        <DisplayName>Gujarathi, Prachi</DisplayName>
        <AccountId>3790</AccountId>
        <AccountType/>
      </UserInfo>
      <UserInfo>
        <DisplayName>Lahamge, Sandeep</DisplayName>
        <AccountId>2791</AccountId>
        <AccountType/>
      </UserInfo>
      <UserInfo>
        <DisplayName>Venkatajalam, Arunkumar</DisplayName>
        <AccountId>323</AccountId>
        <AccountType/>
      </UserInfo>
      <UserInfo>
        <DisplayName>Khare, Swati</DisplayName>
        <AccountId>4528</AccountId>
        <AccountType/>
      </UserInfo>
      <UserInfo>
        <DisplayName>Xu, Xaver</DisplayName>
        <AccountId>5658</AccountId>
        <AccountType/>
      </UserInfo>
      <UserInfo>
        <DisplayName>Huang, James</DisplayName>
        <AccountId>6321</AccountId>
        <AccountType/>
      </UserInfo>
      <UserInfo>
        <DisplayName>Carey, Stephanie</DisplayName>
        <AccountId>2704</AccountId>
        <AccountType/>
      </UserInfo>
      <UserInfo>
        <DisplayName>Valente, Francesco</DisplayName>
        <AccountId>694</AccountId>
        <AccountType/>
      </UserInfo>
      <UserInfo>
        <DisplayName>Holzhuter, Tobin</DisplayName>
        <AccountId>5379</AccountId>
        <AccountType/>
      </UserInfo>
      <UserInfo>
        <DisplayName>Hackl, John</DisplayName>
        <AccountId>6444</AccountId>
        <AccountType/>
      </UserInfo>
      <UserInfo>
        <DisplayName>Hokanson, Pamela S.</DisplayName>
        <AccountId>4150</AccountId>
        <AccountType/>
      </UserInfo>
      <UserInfo>
        <DisplayName>Hardy, Fay D.</DisplayName>
        <AccountId>165</AccountId>
        <AccountType/>
      </UserInfo>
      <UserInfo>
        <DisplayName>Mohrbutter, Juergen</DisplayName>
        <AccountId>4845</AccountId>
        <AccountType/>
      </UserInfo>
      <UserInfo>
        <DisplayName>Botan Pires de Paula, Samantha</DisplayName>
        <AccountId>6723</AccountId>
        <AccountType/>
      </UserInfo>
      <UserInfo>
        <DisplayName>Holtzclaw, Roger L</DisplayName>
        <AccountId>6445</AccountId>
        <AccountType/>
      </UserInfo>
      <UserInfo>
        <DisplayName>Vialva-Harris, Sherry</DisplayName>
        <AccountId>6906</AccountId>
        <AccountType/>
      </UserInfo>
      <UserInfo>
        <DisplayName>Stapleton, Ryan</DisplayName>
        <AccountId>6969</AccountId>
        <AccountType/>
      </UserInfo>
      <UserInfo>
        <DisplayName>Puthettu, Thomas C.</DisplayName>
        <AccountId>4735</AccountId>
        <AccountType/>
      </UserInfo>
      <UserInfo>
        <DisplayName>Langelier, Jacqueline</DisplayName>
        <AccountId>6894</AccountId>
        <AccountType/>
      </UserInfo>
      <UserInfo>
        <DisplayName>Remy, John T.</DisplayName>
        <AccountId>7029</AccountId>
        <AccountType/>
      </UserInfo>
      <UserInfo>
        <DisplayName>Ligsay, Leticia D.</DisplayName>
        <AccountId>2653</AccountId>
        <AccountType/>
      </UserInfo>
      <UserInfo>
        <DisplayName>Mader, Arlene R</DisplayName>
        <AccountId>5657</AccountId>
        <AccountType/>
      </UserInfo>
      <UserInfo>
        <DisplayName>Redfearn, Neil</DisplayName>
        <AccountId>7133</AccountId>
        <AccountType/>
      </UserInfo>
      <UserInfo>
        <DisplayName>Beel, Lindsey</DisplayName>
        <AccountId>4416</AccountId>
        <AccountType/>
      </UserInfo>
      <UserInfo>
        <DisplayName>Carter, Richard A</DisplayName>
        <AccountId>5023</AccountId>
        <AccountType/>
      </UserInfo>
      <UserInfo>
        <DisplayName>Weisiger, Craig C</DisplayName>
        <AccountId>2695</AccountId>
        <AccountType/>
      </UserInfo>
      <UserInfo>
        <DisplayName>Longtin, Joseph P</DisplayName>
        <AccountId>7395</AccountId>
        <AccountType/>
      </UserInfo>
      <UserInfo>
        <DisplayName>Schmitz, Harald</DisplayName>
        <AccountId>928</AccountId>
        <AccountType/>
      </UserInfo>
      <UserInfo>
        <DisplayName>Hicks, Neal K</DisplayName>
        <AccountId>2178</AccountId>
        <AccountType/>
      </UserInfo>
      <UserInfo>
        <DisplayName>Shi, Stone</DisplayName>
        <AccountId>3165</AccountId>
        <AccountType/>
      </UserInfo>
      <UserInfo>
        <DisplayName>Vijayan-Mulder, Seema S</DisplayName>
        <AccountId>943</AccountId>
        <AccountType/>
      </UserInfo>
      <UserInfo>
        <DisplayName>Bossa, Emerson (Brazil)</DisplayName>
        <AccountId>2587</AccountId>
        <AccountType/>
      </UserInfo>
      <UserInfo>
        <DisplayName>Cooey, Aaron L</DisplayName>
        <AccountId>6433</AccountId>
        <AccountType/>
      </UserInfo>
      <UserInfo>
        <DisplayName>Dykes, Brant C</DisplayName>
        <AccountId>7507</AccountId>
        <AccountType/>
      </UserInfo>
      <UserInfo>
        <DisplayName>Kleinschmidt, Marco</DisplayName>
        <AccountId>5712</AccountId>
        <AccountType/>
      </UserInfo>
      <UserInfo>
        <DisplayName>Baulch, Aaron</DisplayName>
        <AccountId>6963</AccountId>
        <AccountType/>
      </UserInfo>
      <UserInfo>
        <DisplayName>Schmitz, Olivia C</DisplayName>
        <AccountId>6885</AccountId>
        <AccountType/>
      </UserInfo>
      <UserInfo>
        <DisplayName>Collina, Gianni</DisplayName>
        <AccountId>909</AccountId>
        <AccountType/>
      </UserInfo>
      <UserInfo>
        <DisplayName>Monqueiro, Ana</DisplayName>
        <AccountId>1028</AccountId>
        <AccountType/>
      </UserInfo>
      <UserInfo>
        <DisplayName>Montes, Alejandra P</DisplayName>
        <AccountId>4737</AccountId>
        <AccountType/>
      </UserInfo>
      <UserInfo>
        <DisplayName>Cauchis, Didier</DisplayName>
        <AccountId>4687</AccountId>
        <AccountType/>
      </UserInfo>
      <UserInfo>
        <DisplayName>Tan, Bradley</DisplayName>
        <AccountId>2825</AccountId>
        <AccountType/>
      </UserInfo>
      <UserInfo>
        <DisplayName>Perez, Alexandra</DisplayName>
        <AccountId>8501</AccountId>
        <AccountType/>
      </UserInfo>
      <UserInfo>
        <DisplayName>Costa, Sara</DisplayName>
        <AccountId>2858</AccountId>
        <AccountType/>
      </UserInfo>
      <UserInfo>
        <DisplayName>Rodriguez, Julia</DisplayName>
        <AccountId>8719</AccountId>
        <AccountType/>
      </UserInfo>
      <UserInfo>
        <DisplayName>Price, Ronald E.</DisplayName>
        <AccountId>8827</AccountId>
        <AccountType/>
      </UserInfo>
      <UserInfo>
        <DisplayName>Prongchit, Khanisorn</DisplayName>
        <AccountId>2253</AccountId>
        <AccountType/>
      </UserInfo>
      <UserInfo>
        <DisplayName>Sange, Ismail</DisplayName>
        <AccountId>4441</AccountId>
        <AccountType/>
      </UserInfo>
      <UserInfo>
        <DisplayName>Arredondo, Monica C</DisplayName>
        <AccountId>8537</AccountId>
        <AccountType/>
      </UserInfo>
      <UserInfo>
        <DisplayName>Shah, Robin</DisplayName>
        <AccountId>8924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1B40D45D0FA64C805FDEFDE94550CD" ma:contentTypeVersion="12" ma:contentTypeDescription="Create a new document." ma:contentTypeScope="" ma:versionID="fea153875f4991c8e1975c4cbe660580">
  <xsd:schema xmlns:xsd="http://www.w3.org/2001/XMLSchema" xmlns:xs="http://www.w3.org/2001/XMLSchema" xmlns:p="http://schemas.microsoft.com/office/2006/metadata/properties" xmlns:ns3="91dd34f7-d00e-4a22-ad5a-8b4e1f9c2f48" xmlns:ns4="5c02b095-50d9-4a2e-a32f-301d9ba8a7a8" targetNamespace="http://schemas.microsoft.com/office/2006/metadata/properties" ma:root="true" ma:fieldsID="c173e2e206642171bb5bb823bd6b9725" ns3:_="" ns4:_="">
    <xsd:import namespace="91dd34f7-d00e-4a22-ad5a-8b4e1f9c2f48"/>
    <xsd:import namespace="5c02b095-50d9-4a2e-a32f-301d9ba8a7a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dd34f7-d00e-4a22-ad5a-8b4e1f9c2f4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02b095-50d9-4a2e-a32f-301d9ba8a7a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226012-A13F-4C58-B6D7-95D5129DD762}">
  <ds:schemaRefs>
    <ds:schemaRef ds:uri="http://purl.org/dc/elements/1.1/"/>
    <ds:schemaRef ds:uri="http://schemas.openxmlformats.org/package/2006/metadata/core-properties"/>
    <ds:schemaRef ds:uri="http://schemas.microsoft.com/office/2006/metadata/properties"/>
    <ds:schemaRef ds:uri="http://purl.org/dc/terms/"/>
    <ds:schemaRef ds:uri="http://schemas.microsoft.com/office/infopath/2007/PartnerControls"/>
    <ds:schemaRef ds:uri="5c02b095-50d9-4a2e-a32f-301d9ba8a7a8"/>
    <ds:schemaRef ds:uri="http://schemas.microsoft.com/office/2006/documentManagement/types"/>
    <ds:schemaRef ds:uri="91dd34f7-d00e-4a22-ad5a-8b4e1f9c2f48"/>
    <ds:schemaRef ds:uri="http://www.w3.org/XML/1998/namespace"/>
    <ds:schemaRef ds:uri="http://purl.org/dc/dcmitype/"/>
  </ds:schemaRefs>
</ds:datastoreItem>
</file>

<file path=customXml/itemProps2.xml><?xml version="1.0" encoding="utf-8"?>
<ds:datastoreItem xmlns:ds="http://schemas.openxmlformats.org/officeDocument/2006/customXml" ds:itemID="{BF69001E-E86B-4A33-8580-B3C42E48B593}">
  <ds:schemaRefs>
    <ds:schemaRef ds:uri="http://schemas.microsoft.com/sharepoint/v3/contenttype/forms"/>
  </ds:schemaRefs>
</ds:datastoreItem>
</file>

<file path=customXml/itemProps3.xml><?xml version="1.0" encoding="utf-8"?>
<ds:datastoreItem xmlns:ds="http://schemas.openxmlformats.org/officeDocument/2006/customXml" ds:itemID="{4A4FC216-0CE5-4543-BDA1-2F3E7672FD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dd34f7-d00e-4a22-ad5a-8b4e1f9c2f48"/>
    <ds:schemaRef ds:uri="5c02b095-50d9-4a2e-a32f-301d9ba8a7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Corporate_PowerPoint_Template_EN</Template>
  <TotalTime>0</TotalTime>
  <Words>1265</Words>
  <Application>Microsoft Office PowerPoint</Application>
  <PresentationFormat>On-screen Show (4:3)</PresentationFormat>
  <Paragraphs>89</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 Regular</vt:lpstr>
      <vt:lpstr>LucidaGrande</vt:lpstr>
      <vt:lpstr>Arial</vt:lpstr>
      <vt:lpstr>Calibri</vt:lpstr>
      <vt:lpstr>Calibri Light</vt:lpstr>
      <vt:lpstr>Roboto</vt:lpstr>
      <vt:lpstr>Roboto Condensed</vt:lpstr>
      <vt:lpstr>Office Theme</vt:lpstr>
      <vt:lpstr>Corporate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Don’t run out of 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Overview</dc:title>
  <dc:creator>Victoria</dc:creator>
  <cp:lastModifiedBy>Abarca, Jorge</cp:lastModifiedBy>
  <cp:revision>18</cp:revision>
  <cp:lastPrinted>2017-03-21T16:40:07Z</cp:lastPrinted>
  <dcterms:created xsi:type="dcterms:W3CDTF">2021-06-25T13:37:22Z</dcterms:created>
  <dcterms:modified xsi:type="dcterms:W3CDTF">2022-10-29T04:50:34Z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0x010100711B40D45D0FA64C805FDEFDE94550CD</vt:lpwstr>
  </property>
  <property fmtid="{D5CDD505-2E9C-101B-9397-08002B2CF9AE}" pid="3" name="MSIP_Label_ab600bf3-54ae-4595-bfc0-4225f2e608de_Enabled">
    <vt:lpwstr>true</vt:lpwstr>
  </property>
  <property fmtid="{D5CDD505-2E9C-101B-9397-08002B2CF9AE}" pid="4" name="MSIP_Label_ab600bf3-54ae-4595-bfc0-4225f2e608de_SetDate">
    <vt:lpwstr>2021-06-25T13:37:22Z</vt:lpwstr>
  </property>
  <property fmtid="{D5CDD505-2E9C-101B-9397-08002B2CF9AE}" pid="5" name="MSIP_Label_ab600bf3-54ae-4595-bfc0-4225f2e608de_Method">
    <vt:lpwstr>Standard</vt:lpwstr>
  </property>
  <property fmtid="{D5CDD505-2E9C-101B-9397-08002B2CF9AE}" pid="6" name="MSIP_Label_ab600bf3-54ae-4595-bfc0-4225f2e608de_Name">
    <vt:lpwstr>ab600bf3-54ae-4595-bfc0-4225f2e608de</vt:lpwstr>
  </property>
  <property fmtid="{D5CDD505-2E9C-101B-9397-08002B2CF9AE}" pid="7" name="MSIP_Label_ab600bf3-54ae-4595-bfc0-4225f2e608de_SiteId">
    <vt:lpwstr>fbe62081-06d8-481d-baa0-34149cfefa5f</vt:lpwstr>
  </property>
  <property fmtid="{D5CDD505-2E9C-101B-9397-08002B2CF9AE}" pid="8" name="MSIP_Label_ab600bf3-54ae-4595-bfc0-4225f2e608de_ActionId">
    <vt:lpwstr>6728aa72-528b-4200-94a3-bcf108cca234</vt:lpwstr>
  </property>
  <property fmtid="{D5CDD505-2E9C-101B-9397-08002B2CF9AE}" pid="9" name="MSIP_Label_ab600bf3-54ae-4595-bfc0-4225f2e608de_ContentBits">
    <vt:lpwstr>0</vt:lpwstr>
  </property>
</Properties>
</file>